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4.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5.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6.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62"/>
  </p:notesMasterIdLst>
  <p:sldIdLst>
    <p:sldId id="256" r:id="rId3"/>
    <p:sldId id="401" r:id="rId4"/>
    <p:sldId id="402" r:id="rId5"/>
    <p:sldId id="348" r:id="rId6"/>
    <p:sldId id="349" r:id="rId7"/>
    <p:sldId id="321" r:id="rId8"/>
    <p:sldId id="320" r:id="rId9"/>
    <p:sldId id="322" r:id="rId10"/>
    <p:sldId id="400" r:id="rId11"/>
    <p:sldId id="265" r:id="rId12"/>
    <p:sldId id="346" r:id="rId13"/>
    <p:sldId id="352" r:id="rId14"/>
    <p:sldId id="257" r:id="rId15"/>
    <p:sldId id="262" r:id="rId16"/>
    <p:sldId id="427" r:id="rId17"/>
    <p:sldId id="263" r:id="rId18"/>
    <p:sldId id="258" r:id="rId19"/>
    <p:sldId id="421" r:id="rId20"/>
    <p:sldId id="359" r:id="rId21"/>
    <p:sldId id="422" r:id="rId22"/>
    <p:sldId id="360" r:id="rId23"/>
    <p:sldId id="361" r:id="rId24"/>
    <p:sldId id="356" r:id="rId25"/>
    <p:sldId id="358" r:id="rId26"/>
    <p:sldId id="363" r:id="rId27"/>
    <p:sldId id="366" r:id="rId28"/>
    <p:sldId id="367" r:id="rId29"/>
    <p:sldId id="286" r:id="rId30"/>
    <p:sldId id="429" r:id="rId31"/>
    <p:sldId id="329" r:id="rId32"/>
    <p:sldId id="332" r:id="rId33"/>
    <p:sldId id="334" r:id="rId34"/>
    <p:sldId id="354" r:id="rId35"/>
    <p:sldId id="310" r:id="rId36"/>
    <p:sldId id="430" r:id="rId37"/>
    <p:sldId id="355" r:id="rId38"/>
    <p:sldId id="434" r:id="rId39"/>
    <p:sldId id="436" r:id="rId40"/>
    <p:sldId id="435" r:id="rId41"/>
    <p:sldId id="548" r:id="rId42"/>
    <p:sldId id="550" r:id="rId43"/>
    <p:sldId id="304" r:id="rId44"/>
    <p:sldId id="270" r:id="rId45"/>
    <p:sldId id="271" r:id="rId46"/>
    <p:sldId id="425" r:id="rId47"/>
    <p:sldId id="350" r:id="rId48"/>
    <p:sldId id="428" r:id="rId49"/>
    <p:sldId id="266" r:id="rId50"/>
    <p:sldId id="267" r:id="rId51"/>
    <p:sldId id="275" r:id="rId52"/>
    <p:sldId id="274" r:id="rId53"/>
    <p:sldId id="268" r:id="rId54"/>
    <p:sldId id="432" r:id="rId55"/>
    <p:sldId id="433" r:id="rId56"/>
    <p:sldId id="269" r:id="rId57"/>
    <p:sldId id="417" r:id="rId58"/>
    <p:sldId id="418" r:id="rId59"/>
    <p:sldId id="419" r:id="rId60"/>
    <p:sldId id="34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c:spPr>
          <c:invertIfNegative val="0"/>
          <c:dLbls>
            <c:spPr>
              <a:noFill/>
              <a:ln>
                <a:noFill/>
              </a:ln>
              <a:effectLst/>
            </c:spPr>
            <c:txPr>
              <a:bodyPr/>
              <a:lstStyle/>
              <a:p>
                <a:pPr>
                  <a:defRPr sz="1298"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Insulin at prescribed time</c:v>
                </c:pt>
                <c:pt idx="1">
                  <c:v>number of injections</c:v>
                </c:pt>
                <c:pt idx="2">
                  <c:v>fit daily life changes</c:v>
                </c:pt>
                <c:pt idx="3">
                  <c:v>hard to manage</c:v>
                </c:pt>
                <c:pt idx="4">
                  <c:v>restrictive</c:v>
                </c:pt>
                <c:pt idx="5">
                  <c:v>controls life</c:v>
                </c:pt>
              </c:strCache>
            </c:strRef>
          </c:cat>
          <c:val>
            <c:numRef>
              <c:f>Sheet1!$B$2:$B$7</c:f>
              <c:numCache>
                <c:formatCode>General</c:formatCode>
                <c:ptCount val="6"/>
                <c:pt idx="0">
                  <c:v>28</c:v>
                </c:pt>
                <c:pt idx="1">
                  <c:v>23</c:v>
                </c:pt>
                <c:pt idx="2">
                  <c:v>81</c:v>
                </c:pt>
                <c:pt idx="3">
                  <c:v>54</c:v>
                </c:pt>
                <c:pt idx="4">
                  <c:v>60</c:v>
                </c:pt>
                <c:pt idx="5">
                  <c:v>67</c:v>
                </c:pt>
              </c:numCache>
            </c:numRef>
          </c:val>
          <c:extLst>
            <c:ext xmlns:c16="http://schemas.microsoft.com/office/drawing/2014/chart" uri="{C3380CC4-5D6E-409C-BE32-E72D297353CC}">
              <c16:uniqueId val="{00000000-D20D-41D7-8BC5-B6CEE79BAEC7}"/>
            </c:ext>
          </c:extLst>
        </c:ser>
        <c:dLbls>
          <c:showLegendKey val="0"/>
          <c:showVal val="0"/>
          <c:showCatName val="0"/>
          <c:showSerName val="0"/>
          <c:showPercent val="0"/>
          <c:showBubbleSize val="0"/>
        </c:dLbls>
        <c:gapWidth val="80"/>
        <c:axId val="63505536"/>
        <c:axId val="63507072"/>
      </c:barChart>
      <c:catAx>
        <c:axId val="63505536"/>
        <c:scaling>
          <c:orientation val="minMax"/>
        </c:scaling>
        <c:delete val="0"/>
        <c:axPos val="l"/>
        <c:numFmt formatCode="General" sourceLinked="0"/>
        <c:majorTickMark val="out"/>
        <c:minorTickMark val="none"/>
        <c:tickLblPos val="none"/>
        <c:spPr>
          <a:ln w="19020">
            <a:solidFill>
              <a:schemeClr val="tx2"/>
            </a:solidFill>
          </a:ln>
        </c:spPr>
        <c:crossAx val="63507072"/>
        <c:crosses val="autoZero"/>
        <c:auto val="1"/>
        <c:lblAlgn val="ctr"/>
        <c:lblOffset val="100"/>
        <c:noMultiLvlLbl val="0"/>
      </c:catAx>
      <c:valAx>
        <c:axId val="63507072"/>
        <c:scaling>
          <c:orientation val="minMax"/>
        </c:scaling>
        <c:delete val="0"/>
        <c:axPos val="b"/>
        <c:numFmt formatCode="General" sourceLinked="1"/>
        <c:majorTickMark val="out"/>
        <c:minorTickMark val="none"/>
        <c:tickLblPos val="nextTo"/>
        <c:spPr>
          <a:ln w="19020">
            <a:solidFill>
              <a:schemeClr val="tx2"/>
            </a:solidFill>
          </a:ln>
        </c:spPr>
        <c:txPr>
          <a:bodyPr/>
          <a:lstStyle/>
          <a:p>
            <a:pPr>
              <a:defRPr sz="1600">
                <a:solidFill>
                  <a:schemeClr val="accent2"/>
                </a:solidFill>
              </a:defRPr>
            </a:pPr>
            <a:endParaRPr lang="en-US"/>
          </a:p>
        </c:txPr>
        <c:crossAx val="63505536"/>
        <c:crosses val="autoZero"/>
        <c:crossBetween val="between"/>
        <c:majorUnit val="20"/>
      </c:valAx>
      <c:spPr>
        <a:noFill/>
        <a:ln w="25360">
          <a:noFill/>
        </a:ln>
      </c:spPr>
    </c:plotArea>
    <c:plotVisOnly val="1"/>
    <c:dispBlanksAs val="gap"/>
    <c:showDLblsOverMax val="0"/>
  </c:chart>
  <c:txPr>
    <a:bodyPr/>
    <a:lstStyle/>
    <a:p>
      <a:pPr>
        <a:defRPr sz="1797"/>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v>
                </c:pt>
              </c:strCache>
            </c:strRef>
          </c:tx>
          <c:explosion val="25"/>
          <c:dPt>
            <c:idx val="0"/>
            <c:bubble3D val="0"/>
            <c:spPr>
              <a:solidFill>
                <a:schemeClr val="tx2">
                  <a:lumMod val="75000"/>
                </a:schemeClr>
              </a:solidFill>
            </c:spPr>
            <c:extLst>
              <c:ext xmlns:c16="http://schemas.microsoft.com/office/drawing/2014/chart" uri="{C3380CC4-5D6E-409C-BE32-E72D297353CC}">
                <c16:uniqueId val="{00000000-253B-4187-8A04-CB32D9B1B462}"/>
              </c:ext>
            </c:extLst>
          </c:dPt>
          <c:dPt>
            <c:idx val="1"/>
            <c:bubble3D val="0"/>
            <c:spPr>
              <a:solidFill>
                <a:srgbClr val="00B0F0"/>
              </a:solidFill>
            </c:spPr>
            <c:extLst>
              <c:ext xmlns:c16="http://schemas.microsoft.com/office/drawing/2014/chart" uri="{C3380CC4-5D6E-409C-BE32-E72D297353CC}">
                <c16:uniqueId val="{00000001-253B-4187-8A04-CB32D9B1B462}"/>
              </c:ext>
            </c:extLst>
          </c:dPt>
          <c:cat>
            <c:strRef>
              <c:f>Sheet1!$A$2:$A$3</c:f>
              <c:strCache>
                <c:ptCount val="2"/>
                <c:pt idx="0">
                  <c:v>No</c:v>
                </c:pt>
                <c:pt idx="1">
                  <c:v>Yes</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2-253B-4187-8A04-CB32D9B1B462}"/>
            </c:ext>
          </c:extLst>
        </c:ser>
        <c:dLbls>
          <c:showLegendKey val="0"/>
          <c:showVal val="0"/>
          <c:showCatName val="0"/>
          <c:showSerName val="0"/>
          <c:showPercent val="0"/>
          <c:showBubbleSize val="0"/>
          <c:showLeaderLines val="1"/>
        </c:dLbls>
      </c:pie3DChart>
      <c:spPr>
        <a:noFill/>
        <a:ln w="25360">
          <a:noFill/>
        </a:ln>
      </c:spPr>
    </c:plotArea>
    <c:legend>
      <c:legendPos val="r"/>
      <c:overlay val="0"/>
      <c:txPr>
        <a:bodyPr/>
        <a:lstStyle/>
        <a:p>
          <a:pPr>
            <a:defRPr sz="1597">
              <a:solidFill>
                <a:schemeClr val="accent2"/>
              </a:solidFill>
              <a:latin typeface="Verdana" pitchFamily="34" charset="0"/>
              <a:ea typeface="Verdana" pitchFamily="34" charset="0"/>
              <a:cs typeface="Verdana" pitchFamily="34" charset="0"/>
            </a:defRPr>
          </a:pPr>
          <a:endParaRPr lang="en-US"/>
        </a:p>
      </c:txPr>
    </c:legend>
    <c:plotVisOnly val="1"/>
    <c:dispBlanksAs val="zero"/>
    <c:showDLblsOverMax val="0"/>
  </c:chart>
  <c:spPr>
    <a:noFill/>
    <a:ln>
      <a:noFill/>
    </a:ln>
  </c:spPr>
  <c:txPr>
    <a:bodyPr/>
    <a:lstStyle/>
    <a:p>
      <a:pPr>
        <a:defRPr sz="173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v>
                </c:pt>
              </c:strCache>
            </c:strRef>
          </c:tx>
          <c:spPr>
            <a:solidFill>
              <a:srgbClr val="00B0F0"/>
            </a:solidFill>
          </c:spPr>
          <c:explosion val="25"/>
          <c:dPt>
            <c:idx val="0"/>
            <c:bubble3D val="0"/>
            <c:spPr>
              <a:solidFill>
                <a:schemeClr val="tx2">
                  <a:lumMod val="75000"/>
                </a:schemeClr>
              </a:solidFill>
            </c:spPr>
            <c:extLst>
              <c:ext xmlns:c16="http://schemas.microsoft.com/office/drawing/2014/chart" uri="{C3380CC4-5D6E-409C-BE32-E72D297353CC}">
                <c16:uniqueId val="{00000000-8233-46FC-A716-A2476F5CE0E5}"/>
              </c:ext>
            </c:extLst>
          </c:dPt>
          <c:cat>
            <c:strRef>
              <c:f>Sheet1!$A$2:$A$3</c:f>
              <c:strCache>
                <c:ptCount val="2"/>
                <c:pt idx="0">
                  <c:v>No</c:v>
                </c:pt>
                <c:pt idx="1">
                  <c:v>Yes</c:v>
                </c:pt>
              </c:strCache>
            </c:strRef>
          </c:cat>
          <c:val>
            <c:numRef>
              <c:f>Sheet1!$B$2:$B$3</c:f>
              <c:numCache>
                <c:formatCode>General</c:formatCode>
                <c:ptCount val="2"/>
                <c:pt idx="0">
                  <c:v>27</c:v>
                </c:pt>
                <c:pt idx="1">
                  <c:v>73</c:v>
                </c:pt>
              </c:numCache>
            </c:numRef>
          </c:val>
          <c:extLst>
            <c:ext xmlns:c16="http://schemas.microsoft.com/office/drawing/2014/chart" uri="{C3380CC4-5D6E-409C-BE32-E72D297353CC}">
              <c16:uniqueId val="{00000001-8233-46FC-A716-A2476F5CE0E5}"/>
            </c:ext>
          </c:extLst>
        </c:ser>
        <c:dLbls>
          <c:showLegendKey val="0"/>
          <c:showVal val="0"/>
          <c:showCatName val="0"/>
          <c:showSerName val="0"/>
          <c:showPercent val="0"/>
          <c:showBubbleSize val="0"/>
          <c:showLeaderLines val="1"/>
        </c:dLbls>
      </c:pie3DChart>
      <c:spPr>
        <a:noFill/>
        <a:ln w="25329">
          <a:noFill/>
        </a:ln>
      </c:spPr>
    </c:plotArea>
    <c:legend>
      <c:legendPos val="r"/>
      <c:layout>
        <c:manualLayout>
          <c:xMode val="edge"/>
          <c:yMode val="edge"/>
          <c:x val="0.73352991032371528"/>
          <c:y val="0.39557281201919026"/>
          <c:w val="0.20323463473315839"/>
          <c:h val="0.24862376685672921"/>
        </c:manualLayout>
      </c:layout>
      <c:overlay val="0"/>
      <c:txPr>
        <a:bodyPr/>
        <a:lstStyle/>
        <a:p>
          <a:pPr>
            <a:defRPr sz="1596">
              <a:solidFill>
                <a:schemeClr val="accent2"/>
              </a:solidFill>
              <a:latin typeface="Verdana" pitchFamily="34" charset="0"/>
              <a:ea typeface="Verdana" pitchFamily="34" charset="0"/>
              <a:cs typeface="Verdana" pitchFamily="34" charset="0"/>
            </a:defRPr>
          </a:pPr>
          <a:endParaRPr lang="en-US"/>
        </a:p>
      </c:txPr>
    </c:legend>
    <c:plotVisOnly val="1"/>
    <c:dispBlanksAs val="zero"/>
    <c:showDLblsOverMax val="0"/>
  </c:chart>
  <c:spPr>
    <a:noFill/>
    <a:ln>
      <a:noFill/>
    </a:ln>
  </c:spPr>
  <c:txPr>
    <a:bodyPr/>
    <a:lstStyle/>
    <a:p>
      <a:pPr>
        <a:defRPr sz="2115"/>
      </a:pPr>
      <a:endParaRPr lang="en-US"/>
    </a:p>
  </c:txPr>
  <c:externalData r:id="rId1">
    <c:autoUpdate val="0"/>
  </c:externalData>
</c:chartSpace>
</file>

<file path=ppt/diagrams/_rels/data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0.xml.rels><?xml version="1.0" encoding="UTF-8" standalone="yes"?>
<Relationships xmlns="http://schemas.openxmlformats.org/package/2006/relationships"><Relationship Id="rId2" Type="http://schemas.openxmlformats.org/officeDocument/2006/relationships/hyperlink" Target="https://bnf.nice.org.uk/drug/glucose.html" TargetMode="External"/><Relationship Id="rId1" Type="http://schemas.openxmlformats.org/officeDocument/2006/relationships/hyperlink" Target="https://bnf.nice.org.uk/drug/glucagon.html" TargetMode="External"/></Relationships>
</file>

<file path=ppt/diagrams/_rels/data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0.xml.rels><?xml version="1.0" encoding="UTF-8" standalone="yes"?>
<Relationships xmlns="http://schemas.openxmlformats.org/package/2006/relationships"><Relationship Id="rId2" Type="http://schemas.openxmlformats.org/officeDocument/2006/relationships/hyperlink" Target="https://bnf.nice.org.uk/drug/glucose.html" TargetMode="External"/><Relationship Id="rId1" Type="http://schemas.openxmlformats.org/officeDocument/2006/relationships/hyperlink" Target="https://bnf.nice.org.uk/drug/glucagon.html" TargetMode="External"/></Relationships>
</file>

<file path=ppt/diagrams/_rels/drawing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FB34A-BEB2-4176-A937-BF3ADC2B6BC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ACB2E894-03C9-4D80-BB74-110051B83591}">
      <dgm:prSet/>
      <dgm:spPr/>
      <dgm:t>
        <a:bodyPr/>
        <a:lstStyle/>
        <a:p>
          <a:r>
            <a:rPr lang="en-GB"/>
            <a:t>Significant numbers of people who could benefit from insulin therapy do not get offered or take the opportunity to start insulin</a:t>
          </a:r>
          <a:endParaRPr lang="en-US"/>
        </a:p>
      </dgm:t>
    </dgm:pt>
    <dgm:pt modelId="{A8140EE0-F8E2-41C1-8957-B2ACD559F5A9}" type="parTrans" cxnId="{2BFD2DE8-A030-4CCE-9CE7-219BBBE89DBE}">
      <dgm:prSet/>
      <dgm:spPr/>
      <dgm:t>
        <a:bodyPr/>
        <a:lstStyle/>
        <a:p>
          <a:endParaRPr lang="en-US"/>
        </a:p>
      </dgm:t>
    </dgm:pt>
    <dgm:pt modelId="{761C62B3-A109-42B6-BDDD-F8D466D0E1BB}" type="sibTrans" cxnId="{2BFD2DE8-A030-4CCE-9CE7-219BBBE89DBE}">
      <dgm:prSet/>
      <dgm:spPr/>
      <dgm:t>
        <a:bodyPr/>
        <a:lstStyle/>
        <a:p>
          <a:endParaRPr lang="en-US"/>
        </a:p>
      </dgm:t>
    </dgm:pt>
    <dgm:pt modelId="{BF10288B-BE0B-46D4-A2F7-5ACD144BEBD1}">
      <dgm:prSet/>
      <dgm:spPr/>
      <dgm:t>
        <a:bodyPr/>
        <a:lstStyle/>
        <a:p>
          <a:r>
            <a:rPr lang="en-GB"/>
            <a:t>Too many people using insulin suffer from…</a:t>
          </a:r>
          <a:endParaRPr lang="en-US"/>
        </a:p>
      </dgm:t>
    </dgm:pt>
    <dgm:pt modelId="{941685E5-C04C-42C7-BC2E-5FD25E79F1D2}" type="parTrans" cxnId="{C2AF184B-08BB-46F7-A782-D9C9B999C681}">
      <dgm:prSet/>
      <dgm:spPr/>
      <dgm:t>
        <a:bodyPr/>
        <a:lstStyle/>
        <a:p>
          <a:endParaRPr lang="en-US"/>
        </a:p>
      </dgm:t>
    </dgm:pt>
    <dgm:pt modelId="{3BBD17DD-4068-41D0-A8AC-EB22941E48A8}" type="sibTrans" cxnId="{C2AF184B-08BB-46F7-A782-D9C9B999C681}">
      <dgm:prSet/>
      <dgm:spPr/>
      <dgm:t>
        <a:bodyPr/>
        <a:lstStyle/>
        <a:p>
          <a:endParaRPr lang="en-US"/>
        </a:p>
      </dgm:t>
    </dgm:pt>
    <dgm:pt modelId="{0897B951-CDF8-461F-9022-9DE075B916A8}">
      <dgm:prSet/>
      <dgm:spPr/>
      <dgm:t>
        <a:bodyPr/>
        <a:lstStyle/>
        <a:p>
          <a:r>
            <a:rPr lang="en-GB"/>
            <a:t>Hypoglycaemia</a:t>
          </a:r>
          <a:endParaRPr lang="en-US"/>
        </a:p>
      </dgm:t>
    </dgm:pt>
    <dgm:pt modelId="{732FFD44-3880-417A-B067-0B90A38414EB}" type="parTrans" cxnId="{572ADE60-9854-4D9B-96A7-27C2D5E35D4B}">
      <dgm:prSet/>
      <dgm:spPr/>
      <dgm:t>
        <a:bodyPr/>
        <a:lstStyle/>
        <a:p>
          <a:endParaRPr lang="en-US"/>
        </a:p>
      </dgm:t>
    </dgm:pt>
    <dgm:pt modelId="{2513D9F6-E5AD-46A3-970A-5C29433FC7B8}" type="sibTrans" cxnId="{572ADE60-9854-4D9B-96A7-27C2D5E35D4B}">
      <dgm:prSet/>
      <dgm:spPr/>
      <dgm:t>
        <a:bodyPr/>
        <a:lstStyle/>
        <a:p>
          <a:endParaRPr lang="en-US"/>
        </a:p>
      </dgm:t>
    </dgm:pt>
    <dgm:pt modelId="{FE87194A-A601-4CEA-BDA9-0C4FE30F5900}">
      <dgm:prSet/>
      <dgm:spPr/>
      <dgm:t>
        <a:bodyPr/>
        <a:lstStyle/>
        <a:p>
          <a:r>
            <a:rPr lang="en-GB"/>
            <a:t>Blood glucose swings</a:t>
          </a:r>
          <a:endParaRPr lang="en-US"/>
        </a:p>
      </dgm:t>
    </dgm:pt>
    <dgm:pt modelId="{6751DDEC-8D9A-46A3-B7F1-EAB2D18E11C4}" type="parTrans" cxnId="{05B31409-5B77-4E7D-AEC2-9A915ADCE02A}">
      <dgm:prSet/>
      <dgm:spPr/>
      <dgm:t>
        <a:bodyPr/>
        <a:lstStyle/>
        <a:p>
          <a:endParaRPr lang="en-US"/>
        </a:p>
      </dgm:t>
    </dgm:pt>
    <dgm:pt modelId="{E3382CD7-6C96-427C-B6F8-212AF766B31B}" type="sibTrans" cxnId="{05B31409-5B77-4E7D-AEC2-9A915ADCE02A}">
      <dgm:prSet/>
      <dgm:spPr/>
      <dgm:t>
        <a:bodyPr/>
        <a:lstStyle/>
        <a:p>
          <a:endParaRPr lang="en-US"/>
        </a:p>
      </dgm:t>
    </dgm:pt>
    <dgm:pt modelId="{152DFD71-8A88-427D-8E83-07403545FF3B}">
      <dgm:prSet/>
      <dgm:spPr/>
      <dgm:t>
        <a:bodyPr/>
        <a:lstStyle/>
        <a:p>
          <a:r>
            <a:rPr lang="en-GB"/>
            <a:t>Weight gain</a:t>
          </a:r>
          <a:endParaRPr lang="en-US"/>
        </a:p>
      </dgm:t>
    </dgm:pt>
    <dgm:pt modelId="{16D67D6F-8586-476A-8BBD-122A725B46AD}" type="parTrans" cxnId="{4B1E47E5-B89A-4C4E-8111-0B4F3EB0812F}">
      <dgm:prSet/>
      <dgm:spPr/>
      <dgm:t>
        <a:bodyPr/>
        <a:lstStyle/>
        <a:p>
          <a:endParaRPr lang="en-US"/>
        </a:p>
      </dgm:t>
    </dgm:pt>
    <dgm:pt modelId="{4B792B0F-67B3-4188-9202-8492A692370B}" type="sibTrans" cxnId="{4B1E47E5-B89A-4C4E-8111-0B4F3EB0812F}">
      <dgm:prSet/>
      <dgm:spPr/>
      <dgm:t>
        <a:bodyPr/>
        <a:lstStyle/>
        <a:p>
          <a:endParaRPr lang="en-US"/>
        </a:p>
      </dgm:t>
    </dgm:pt>
    <dgm:pt modelId="{4BB602DE-2ED6-4174-B3A9-8FA0FDA7F6A8}">
      <dgm:prSet/>
      <dgm:spPr/>
      <dgm:t>
        <a:bodyPr/>
        <a:lstStyle/>
        <a:p>
          <a:r>
            <a:rPr lang="en-GB"/>
            <a:t>Complications</a:t>
          </a:r>
          <a:endParaRPr lang="en-US"/>
        </a:p>
      </dgm:t>
    </dgm:pt>
    <dgm:pt modelId="{65809296-4537-49CF-98F1-E67037D0C614}" type="parTrans" cxnId="{5073ADDD-E954-41CC-BD89-CAA4B32A94F9}">
      <dgm:prSet/>
      <dgm:spPr/>
      <dgm:t>
        <a:bodyPr/>
        <a:lstStyle/>
        <a:p>
          <a:endParaRPr lang="en-US"/>
        </a:p>
      </dgm:t>
    </dgm:pt>
    <dgm:pt modelId="{DA2F0669-54F6-459C-9B4D-CD64A0023FC2}" type="sibTrans" cxnId="{5073ADDD-E954-41CC-BD89-CAA4B32A94F9}">
      <dgm:prSet/>
      <dgm:spPr/>
      <dgm:t>
        <a:bodyPr/>
        <a:lstStyle/>
        <a:p>
          <a:endParaRPr lang="en-US"/>
        </a:p>
      </dgm:t>
    </dgm:pt>
    <dgm:pt modelId="{B64E4EB0-0ECC-4F66-BFFE-04C3072193BD}" type="pres">
      <dgm:prSet presAssocID="{536FB34A-BEB2-4176-A937-BF3ADC2B6BCD}" presName="Name0" presStyleCnt="0">
        <dgm:presLayoutVars>
          <dgm:dir/>
          <dgm:animLvl val="lvl"/>
          <dgm:resizeHandles val="exact"/>
        </dgm:presLayoutVars>
      </dgm:prSet>
      <dgm:spPr/>
    </dgm:pt>
    <dgm:pt modelId="{97098DF2-99D8-4137-8955-3839A972EAEC}" type="pres">
      <dgm:prSet presAssocID="{BF10288B-BE0B-46D4-A2F7-5ACD144BEBD1}" presName="boxAndChildren" presStyleCnt="0"/>
      <dgm:spPr/>
    </dgm:pt>
    <dgm:pt modelId="{FF395BE5-3765-4F9E-8CD3-044EB9F56ECC}" type="pres">
      <dgm:prSet presAssocID="{BF10288B-BE0B-46D4-A2F7-5ACD144BEBD1}" presName="parentTextBox" presStyleLbl="node1" presStyleIdx="0" presStyleCnt="2"/>
      <dgm:spPr/>
    </dgm:pt>
    <dgm:pt modelId="{67CCFFEF-B235-4214-9045-6A85B63ED2C1}" type="pres">
      <dgm:prSet presAssocID="{BF10288B-BE0B-46D4-A2F7-5ACD144BEBD1}" presName="entireBox" presStyleLbl="node1" presStyleIdx="0" presStyleCnt="2"/>
      <dgm:spPr/>
    </dgm:pt>
    <dgm:pt modelId="{1003A795-682F-4340-A37A-AFC9E7A7AD62}" type="pres">
      <dgm:prSet presAssocID="{BF10288B-BE0B-46D4-A2F7-5ACD144BEBD1}" presName="descendantBox" presStyleCnt="0"/>
      <dgm:spPr/>
    </dgm:pt>
    <dgm:pt modelId="{4E414B4A-728E-4761-B36B-9EAA44925721}" type="pres">
      <dgm:prSet presAssocID="{0897B951-CDF8-461F-9022-9DE075B916A8}" presName="childTextBox" presStyleLbl="fgAccFollowNode1" presStyleIdx="0" presStyleCnt="4">
        <dgm:presLayoutVars>
          <dgm:bulletEnabled val="1"/>
        </dgm:presLayoutVars>
      </dgm:prSet>
      <dgm:spPr/>
    </dgm:pt>
    <dgm:pt modelId="{E1A7AABF-95C5-4B18-AF93-05BC13E5290C}" type="pres">
      <dgm:prSet presAssocID="{FE87194A-A601-4CEA-BDA9-0C4FE30F5900}" presName="childTextBox" presStyleLbl="fgAccFollowNode1" presStyleIdx="1" presStyleCnt="4">
        <dgm:presLayoutVars>
          <dgm:bulletEnabled val="1"/>
        </dgm:presLayoutVars>
      </dgm:prSet>
      <dgm:spPr/>
    </dgm:pt>
    <dgm:pt modelId="{23FE2D60-B5F4-494C-B07B-6A51F874C76A}" type="pres">
      <dgm:prSet presAssocID="{152DFD71-8A88-427D-8E83-07403545FF3B}" presName="childTextBox" presStyleLbl="fgAccFollowNode1" presStyleIdx="2" presStyleCnt="4">
        <dgm:presLayoutVars>
          <dgm:bulletEnabled val="1"/>
        </dgm:presLayoutVars>
      </dgm:prSet>
      <dgm:spPr/>
    </dgm:pt>
    <dgm:pt modelId="{19948CE9-BF03-4DF2-8279-28CB69347148}" type="pres">
      <dgm:prSet presAssocID="{4BB602DE-2ED6-4174-B3A9-8FA0FDA7F6A8}" presName="childTextBox" presStyleLbl="fgAccFollowNode1" presStyleIdx="3" presStyleCnt="4">
        <dgm:presLayoutVars>
          <dgm:bulletEnabled val="1"/>
        </dgm:presLayoutVars>
      </dgm:prSet>
      <dgm:spPr/>
    </dgm:pt>
    <dgm:pt modelId="{FAA9E76B-916B-47F6-B205-9B9892B1F273}" type="pres">
      <dgm:prSet presAssocID="{761C62B3-A109-42B6-BDDD-F8D466D0E1BB}" presName="sp" presStyleCnt="0"/>
      <dgm:spPr/>
    </dgm:pt>
    <dgm:pt modelId="{F35F14A3-8672-4B12-8719-EE041A0FDEC7}" type="pres">
      <dgm:prSet presAssocID="{ACB2E894-03C9-4D80-BB74-110051B83591}" presName="arrowAndChildren" presStyleCnt="0"/>
      <dgm:spPr/>
    </dgm:pt>
    <dgm:pt modelId="{DDAE27ED-11D6-4732-952F-9EE4B85EE12A}" type="pres">
      <dgm:prSet presAssocID="{ACB2E894-03C9-4D80-BB74-110051B83591}" presName="parentTextArrow" presStyleLbl="node1" presStyleIdx="1" presStyleCnt="2"/>
      <dgm:spPr/>
    </dgm:pt>
  </dgm:ptLst>
  <dgm:cxnLst>
    <dgm:cxn modelId="{05B31409-5B77-4E7D-AEC2-9A915ADCE02A}" srcId="{BF10288B-BE0B-46D4-A2F7-5ACD144BEBD1}" destId="{FE87194A-A601-4CEA-BDA9-0C4FE30F5900}" srcOrd="1" destOrd="0" parTransId="{6751DDEC-8D9A-46A3-B7F1-EAB2D18E11C4}" sibTransId="{E3382CD7-6C96-427C-B6F8-212AF766B31B}"/>
    <dgm:cxn modelId="{7FDE740B-4E98-4871-9F84-E5100AD90991}" type="presOf" srcId="{FE87194A-A601-4CEA-BDA9-0C4FE30F5900}" destId="{E1A7AABF-95C5-4B18-AF93-05BC13E5290C}" srcOrd="0" destOrd="0" presId="urn:microsoft.com/office/officeart/2005/8/layout/process4"/>
    <dgm:cxn modelId="{C7C32D21-9CA9-4BD0-8CF9-060BEF1AD046}" type="presOf" srcId="{536FB34A-BEB2-4176-A937-BF3ADC2B6BCD}" destId="{B64E4EB0-0ECC-4F66-BFFE-04C3072193BD}" srcOrd="0" destOrd="0" presId="urn:microsoft.com/office/officeart/2005/8/layout/process4"/>
    <dgm:cxn modelId="{B52B722F-3617-41C3-8C28-DB8487120B45}" type="presOf" srcId="{BF10288B-BE0B-46D4-A2F7-5ACD144BEBD1}" destId="{67CCFFEF-B235-4214-9045-6A85B63ED2C1}" srcOrd="1" destOrd="0" presId="urn:microsoft.com/office/officeart/2005/8/layout/process4"/>
    <dgm:cxn modelId="{572ADE60-9854-4D9B-96A7-27C2D5E35D4B}" srcId="{BF10288B-BE0B-46D4-A2F7-5ACD144BEBD1}" destId="{0897B951-CDF8-461F-9022-9DE075B916A8}" srcOrd="0" destOrd="0" parTransId="{732FFD44-3880-417A-B067-0B90A38414EB}" sibTransId="{2513D9F6-E5AD-46A3-970A-5C29433FC7B8}"/>
    <dgm:cxn modelId="{C2AF184B-08BB-46F7-A782-D9C9B999C681}" srcId="{536FB34A-BEB2-4176-A937-BF3ADC2B6BCD}" destId="{BF10288B-BE0B-46D4-A2F7-5ACD144BEBD1}" srcOrd="1" destOrd="0" parTransId="{941685E5-C04C-42C7-BC2E-5FD25E79F1D2}" sibTransId="{3BBD17DD-4068-41D0-A8AC-EB22941E48A8}"/>
    <dgm:cxn modelId="{A4E12184-E6F4-40C7-8D2E-92A4B560A128}" type="presOf" srcId="{4BB602DE-2ED6-4174-B3A9-8FA0FDA7F6A8}" destId="{19948CE9-BF03-4DF2-8279-28CB69347148}" srcOrd="0" destOrd="0" presId="urn:microsoft.com/office/officeart/2005/8/layout/process4"/>
    <dgm:cxn modelId="{98E95ED3-C228-401C-A281-3AE2A67A6D2F}" type="presOf" srcId="{0897B951-CDF8-461F-9022-9DE075B916A8}" destId="{4E414B4A-728E-4761-B36B-9EAA44925721}" srcOrd="0" destOrd="0" presId="urn:microsoft.com/office/officeart/2005/8/layout/process4"/>
    <dgm:cxn modelId="{5073ADDD-E954-41CC-BD89-CAA4B32A94F9}" srcId="{BF10288B-BE0B-46D4-A2F7-5ACD144BEBD1}" destId="{4BB602DE-2ED6-4174-B3A9-8FA0FDA7F6A8}" srcOrd="3" destOrd="0" parTransId="{65809296-4537-49CF-98F1-E67037D0C614}" sibTransId="{DA2F0669-54F6-459C-9B4D-CD64A0023FC2}"/>
    <dgm:cxn modelId="{53068EE0-677E-477D-AD1C-916375718440}" type="presOf" srcId="{BF10288B-BE0B-46D4-A2F7-5ACD144BEBD1}" destId="{FF395BE5-3765-4F9E-8CD3-044EB9F56ECC}" srcOrd="0" destOrd="0" presId="urn:microsoft.com/office/officeart/2005/8/layout/process4"/>
    <dgm:cxn modelId="{01EA32E1-A355-43B1-A60C-FEC80C40084A}" type="presOf" srcId="{152DFD71-8A88-427D-8E83-07403545FF3B}" destId="{23FE2D60-B5F4-494C-B07B-6A51F874C76A}" srcOrd="0" destOrd="0" presId="urn:microsoft.com/office/officeart/2005/8/layout/process4"/>
    <dgm:cxn modelId="{4B1E47E5-B89A-4C4E-8111-0B4F3EB0812F}" srcId="{BF10288B-BE0B-46D4-A2F7-5ACD144BEBD1}" destId="{152DFD71-8A88-427D-8E83-07403545FF3B}" srcOrd="2" destOrd="0" parTransId="{16D67D6F-8586-476A-8BBD-122A725B46AD}" sibTransId="{4B792B0F-67B3-4188-9202-8492A692370B}"/>
    <dgm:cxn modelId="{2BFD2DE8-A030-4CCE-9CE7-219BBBE89DBE}" srcId="{536FB34A-BEB2-4176-A937-BF3ADC2B6BCD}" destId="{ACB2E894-03C9-4D80-BB74-110051B83591}" srcOrd="0" destOrd="0" parTransId="{A8140EE0-F8E2-41C1-8957-B2ACD559F5A9}" sibTransId="{761C62B3-A109-42B6-BDDD-F8D466D0E1BB}"/>
    <dgm:cxn modelId="{CC6F3BE9-C6BB-4257-8FC7-D7C8BF6FA305}" type="presOf" srcId="{ACB2E894-03C9-4D80-BB74-110051B83591}" destId="{DDAE27ED-11D6-4732-952F-9EE4B85EE12A}" srcOrd="0" destOrd="0" presId="urn:microsoft.com/office/officeart/2005/8/layout/process4"/>
    <dgm:cxn modelId="{F0BA89B0-3A17-42BF-A983-B1F42895796E}" type="presParOf" srcId="{B64E4EB0-0ECC-4F66-BFFE-04C3072193BD}" destId="{97098DF2-99D8-4137-8955-3839A972EAEC}" srcOrd="0" destOrd="0" presId="urn:microsoft.com/office/officeart/2005/8/layout/process4"/>
    <dgm:cxn modelId="{43D5CDC1-CA48-4EDC-AF33-DFEB74D0C369}" type="presParOf" srcId="{97098DF2-99D8-4137-8955-3839A972EAEC}" destId="{FF395BE5-3765-4F9E-8CD3-044EB9F56ECC}" srcOrd="0" destOrd="0" presId="urn:microsoft.com/office/officeart/2005/8/layout/process4"/>
    <dgm:cxn modelId="{8D3837E3-6369-456E-A37D-EE01C5C054BD}" type="presParOf" srcId="{97098DF2-99D8-4137-8955-3839A972EAEC}" destId="{67CCFFEF-B235-4214-9045-6A85B63ED2C1}" srcOrd="1" destOrd="0" presId="urn:microsoft.com/office/officeart/2005/8/layout/process4"/>
    <dgm:cxn modelId="{D90502CD-767B-4F6C-94F0-63299C035BC9}" type="presParOf" srcId="{97098DF2-99D8-4137-8955-3839A972EAEC}" destId="{1003A795-682F-4340-A37A-AFC9E7A7AD62}" srcOrd="2" destOrd="0" presId="urn:microsoft.com/office/officeart/2005/8/layout/process4"/>
    <dgm:cxn modelId="{4FA486C8-7D74-46F4-B078-2E0589537350}" type="presParOf" srcId="{1003A795-682F-4340-A37A-AFC9E7A7AD62}" destId="{4E414B4A-728E-4761-B36B-9EAA44925721}" srcOrd="0" destOrd="0" presId="urn:microsoft.com/office/officeart/2005/8/layout/process4"/>
    <dgm:cxn modelId="{2353C9B3-F953-4789-A7C3-75353A4F0549}" type="presParOf" srcId="{1003A795-682F-4340-A37A-AFC9E7A7AD62}" destId="{E1A7AABF-95C5-4B18-AF93-05BC13E5290C}" srcOrd="1" destOrd="0" presId="urn:microsoft.com/office/officeart/2005/8/layout/process4"/>
    <dgm:cxn modelId="{0ACD5755-AE9B-43B3-B4B3-35238BC4024F}" type="presParOf" srcId="{1003A795-682F-4340-A37A-AFC9E7A7AD62}" destId="{23FE2D60-B5F4-494C-B07B-6A51F874C76A}" srcOrd="2" destOrd="0" presId="urn:microsoft.com/office/officeart/2005/8/layout/process4"/>
    <dgm:cxn modelId="{7AB6A3B5-88A2-4727-AC5B-A66C7F9F02E0}" type="presParOf" srcId="{1003A795-682F-4340-A37A-AFC9E7A7AD62}" destId="{19948CE9-BF03-4DF2-8279-28CB69347148}" srcOrd="3" destOrd="0" presId="urn:microsoft.com/office/officeart/2005/8/layout/process4"/>
    <dgm:cxn modelId="{94447BC5-85BE-4433-B667-7CD955B2351B}" type="presParOf" srcId="{B64E4EB0-0ECC-4F66-BFFE-04C3072193BD}" destId="{FAA9E76B-916B-47F6-B205-9B9892B1F273}" srcOrd="1" destOrd="0" presId="urn:microsoft.com/office/officeart/2005/8/layout/process4"/>
    <dgm:cxn modelId="{1EA2FC89-36FD-46B8-B9DE-7D4D72F24B34}" type="presParOf" srcId="{B64E4EB0-0ECC-4F66-BFFE-04C3072193BD}" destId="{F35F14A3-8672-4B12-8719-EE041A0FDEC7}" srcOrd="2" destOrd="0" presId="urn:microsoft.com/office/officeart/2005/8/layout/process4"/>
    <dgm:cxn modelId="{30442A0D-7CA3-461C-8DD6-EA368D1547CD}" type="presParOf" srcId="{F35F14A3-8672-4B12-8719-EE041A0FDEC7}" destId="{DDAE27ED-11D6-4732-952F-9EE4B85EE1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D4C8EE-342B-47A0-B11F-C24A76A8F6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AFAE001A-C2BD-4B93-AA7B-B091223A036D}">
      <dgm:prSet phldrT="[Text]"/>
      <dgm:spPr/>
      <dgm:t>
        <a:bodyPr/>
        <a:lstStyle/>
        <a:p>
          <a:r>
            <a:rPr lang="en-GB" dirty="0"/>
            <a:t>Meal Time Bolus insulin</a:t>
          </a:r>
        </a:p>
      </dgm:t>
    </dgm:pt>
    <dgm:pt modelId="{CD3C3B02-319D-4586-A406-5358D0C9FC13}" type="parTrans" cxnId="{9523E9B8-B061-4FF7-91A6-0DFE1FA6B923}">
      <dgm:prSet/>
      <dgm:spPr/>
      <dgm:t>
        <a:bodyPr/>
        <a:lstStyle/>
        <a:p>
          <a:endParaRPr lang="en-GB"/>
        </a:p>
      </dgm:t>
    </dgm:pt>
    <dgm:pt modelId="{76533358-870A-4789-AE82-35C882ADA019}" type="sibTrans" cxnId="{9523E9B8-B061-4FF7-91A6-0DFE1FA6B923}">
      <dgm:prSet/>
      <dgm:spPr/>
      <dgm:t>
        <a:bodyPr/>
        <a:lstStyle/>
        <a:p>
          <a:endParaRPr lang="en-GB"/>
        </a:p>
      </dgm:t>
    </dgm:pt>
    <dgm:pt modelId="{B94A1D62-49F9-49E3-9317-B4D4412B371A}">
      <dgm:prSet phldrT="[Text]"/>
      <dgm:spPr/>
      <dgm:t>
        <a:bodyPr/>
        <a:lstStyle/>
        <a:p>
          <a:r>
            <a:rPr lang="en-GB" dirty="0"/>
            <a:t>Mixed Insulin</a:t>
          </a:r>
        </a:p>
      </dgm:t>
    </dgm:pt>
    <dgm:pt modelId="{6B64DA58-2051-48C3-BE99-E7761FCE4B46}" type="parTrans" cxnId="{A480F6DE-17E3-4F25-B74B-1A7D18FE7A1D}">
      <dgm:prSet/>
      <dgm:spPr/>
      <dgm:t>
        <a:bodyPr/>
        <a:lstStyle/>
        <a:p>
          <a:endParaRPr lang="en-GB"/>
        </a:p>
      </dgm:t>
    </dgm:pt>
    <dgm:pt modelId="{8C8F76C7-F805-4BFC-A738-A341B5D53828}" type="sibTrans" cxnId="{A480F6DE-17E3-4F25-B74B-1A7D18FE7A1D}">
      <dgm:prSet/>
      <dgm:spPr/>
      <dgm:t>
        <a:bodyPr/>
        <a:lstStyle/>
        <a:p>
          <a:endParaRPr lang="en-GB"/>
        </a:p>
      </dgm:t>
    </dgm:pt>
    <dgm:pt modelId="{0C914C7C-D265-4ACE-9633-149C7020A28F}">
      <dgm:prSet phldrT="[Text]"/>
      <dgm:spPr/>
      <dgm:t>
        <a:bodyPr/>
        <a:lstStyle/>
        <a:p>
          <a:r>
            <a:rPr lang="en-GB" dirty="0"/>
            <a:t>Basal Bolus regimen</a:t>
          </a:r>
        </a:p>
      </dgm:t>
    </dgm:pt>
    <dgm:pt modelId="{1162728C-A3D1-446B-B94B-105895BE6FCF}" type="parTrans" cxnId="{E4EA8FB7-33E6-4955-8DC5-F53C33D5076B}">
      <dgm:prSet/>
      <dgm:spPr/>
      <dgm:t>
        <a:bodyPr/>
        <a:lstStyle/>
        <a:p>
          <a:endParaRPr lang="en-GB"/>
        </a:p>
      </dgm:t>
    </dgm:pt>
    <dgm:pt modelId="{F890031A-EAF1-4513-947E-5C38577A0E4A}" type="sibTrans" cxnId="{E4EA8FB7-33E6-4955-8DC5-F53C33D5076B}">
      <dgm:prSet/>
      <dgm:spPr/>
      <dgm:t>
        <a:bodyPr/>
        <a:lstStyle/>
        <a:p>
          <a:endParaRPr lang="en-GB"/>
        </a:p>
      </dgm:t>
    </dgm:pt>
    <dgm:pt modelId="{B79434A0-6BF3-4B9B-9D30-52101B30F0F6}" type="pres">
      <dgm:prSet presAssocID="{4BD4C8EE-342B-47A0-B11F-C24A76A8F651}" presName="linear" presStyleCnt="0">
        <dgm:presLayoutVars>
          <dgm:animLvl val="lvl"/>
          <dgm:resizeHandles val="exact"/>
        </dgm:presLayoutVars>
      </dgm:prSet>
      <dgm:spPr/>
    </dgm:pt>
    <dgm:pt modelId="{A5A0EF48-5F91-447A-8651-FA7113D50CD9}" type="pres">
      <dgm:prSet presAssocID="{AFAE001A-C2BD-4B93-AA7B-B091223A036D}" presName="parentText" presStyleLbl="node1" presStyleIdx="0" presStyleCnt="3">
        <dgm:presLayoutVars>
          <dgm:chMax val="0"/>
          <dgm:bulletEnabled val="1"/>
        </dgm:presLayoutVars>
      </dgm:prSet>
      <dgm:spPr/>
    </dgm:pt>
    <dgm:pt modelId="{80036356-200F-4AE7-B2D7-FE56ABDFFFD6}" type="pres">
      <dgm:prSet presAssocID="{76533358-870A-4789-AE82-35C882ADA019}" presName="spacer" presStyleCnt="0"/>
      <dgm:spPr/>
    </dgm:pt>
    <dgm:pt modelId="{ECBF636F-2EF7-4013-BD10-C409E7260D63}" type="pres">
      <dgm:prSet presAssocID="{0C914C7C-D265-4ACE-9633-149C7020A28F}" presName="parentText" presStyleLbl="node1" presStyleIdx="1" presStyleCnt="3">
        <dgm:presLayoutVars>
          <dgm:chMax val="0"/>
          <dgm:bulletEnabled val="1"/>
        </dgm:presLayoutVars>
      </dgm:prSet>
      <dgm:spPr/>
    </dgm:pt>
    <dgm:pt modelId="{67D32AD1-9EA6-4B5B-9EBC-1714A2C8777B}" type="pres">
      <dgm:prSet presAssocID="{F890031A-EAF1-4513-947E-5C38577A0E4A}" presName="spacer" presStyleCnt="0"/>
      <dgm:spPr/>
    </dgm:pt>
    <dgm:pt modelId="{504FB5AE-83D2-4AB7-8776-45674B9F4FA6}" type="pres">
      <dgm:prSet presAssocID="{B94A1D62-49F9-49E3-9317-B4D4412B371A}" presName="parentText" presStyleLbl="node1" presStyleIdx="2" presStyleCnt="3">
        <dgm:presLayoutVars>
          <dgm:chMax val="0"/>
          <dgm:bulletEnabled val="1"/>
        </dgm:presLayoutVars>
      </dgm:prSet>
      <dgm:spPr/>
    </dgm:pt>
  </dgm:ptLst>
  <dgm:cxnLst>
    <dgm:cxn modelId="{1382CB1A-421B-4E6A-A954-CF27EE366A36}" type="presOf" srcId="{0C914C7C-D265-4ACE-9633-149C7020A28F}" destId="{ECBF636F-2EF7-4013-BD10-C409E7260D63}" srcOrd="0" destOrd="0" presId="urn:microsoft.com/office/officeart/2005/8/layout/vList2"/>
    <dgm:cxn modelId="{871A952A-C797-455C-90ED-5EF72843A8AE}" type="presOf" srcId="{AFAE001A-C2BD-4B93-AA7B-B091223A036D}" destId="{A5A0EF48-5F91-447A-8651-FA7113D50CD9}" srcOrd="0" destOrd="0" presId="urn:microsoft.com/office/officeart/2005/8/layout/vList2"/>
    <dgm:cxn modelId="{BBB9DF36-EFA8-4AB4-BE50-8632D2662F52}" type="presOf" srcId="{4BD4C8EE-342B-47A0-B11F-C24A76A8F651}" destId="{B79434A0-6BF3-4B9B-9D30-52101B30F0F6}" srcOrd="0" destOrd="0" presId="urn:microsoft.com/office/officeart/2005/8/layout/vList2"/>
    <dgm:cxn modelId="{E4EA8FB7-33E6-4955-8DC5-F53C33D5076B}" srcId="{4BD4C8EE-342B-47A0-B11F-C24A76A8F651}" destId="{0C914C7C-D265-4ACE-9633-149C7020A28F}" srcOrd="1" destOrd="0" parTransId="{1162728C-A3D1-446B-B94B-105895BE6FCF}" sibTransId="{F890031A-EAF1-4513-947E-5C38577A0E4A}"/>
    <dgm:cxn modelId="{9523E9B8-B061-4FF7-91A6-0DFE1FA6B923}" srcId="{4BD4C8EE-342B-47A0-B11F-C24A76A8F651}" destId="{AFAE001A-C2BD-4B93-AA7B-B091223A036D}" srcOrd="0" destOrd="0" parTransId="{CD3C3B02-319D-4586-A406-5358D0C9FC13}" sibTransId="{76533358-870A-4789-AE82-35C882ADA019}"/>
    <dgm:cxn modelId="{A480F6DE-17E3-4F25-B74B-1A7D18FE7A1D}" srcId="{4BD4C8EE-342B-47A0-B11F-C24A76A8F651}" destId="{B94A1D62-49F9-49E3-9317-B4D4412B371A}" srcOrd="2" destOrd="0" parTransId="{6B64DA58-2051-48C3-BE99-E7761FCE4B46}" sibTransId="{8C8F76C7-F805-4BFC-A738-A341B5D53828}"/>
    <dgm:cxn modelId="{460986F2-54FC-466F-A8CB-F6F4BD6E7724}" type="presOf" srcId="{B94A1D62-49F9-49E3-9317-B4D4412B371A}" destId="{504FB5AE-83D2-4AB7-8776-45674B9F4FA6}" srcOrd="0" destOrd="0" presId="urn:microsoft.com/office/officeart/2005/8/layout/vList2"/>
    <dgm:cxn modelId="{32C46089-0B6C-428C-8DB1-62A29637A700}" type="presParOf" srcId="{B79434A0-6BF3-4B9B-9D30-52101B30F0F6}" destId="{A5A0EF48-5F91-447A-8651-FA7113D50CD9}" srcOrd="0" destOrd="0" presId="urn:microsoft.com/office/officeart/2005/8/layout/vList2"/>
    <dgm:cxn modelId="{84A6B804-E9E5-401D-934C-5E9FD2580EED}" type="presParOf" srcId="{B79434A0-6BF3-4B9B-9D30-52101B30F0F6}" destId="{80036356-200F-4AE7-B2D7-FE56ABDFFFD6}" srcOrd="1" destOrd="0" presId="urn:microsoft.com/office/officeart/2005/8/layout/vList2"/>
    <dgm:cxn modelId="{28EA9C4D-E768-4A6C-A3A0-A5E63FD38F1C}" type="presParOf" srcId="{B79434A0-6BF3-4B9B-9D30-52101B30F0F6}" destId="{ECBF636F-2EF7-4013-BD10-C409E7260D63}" srcOrd="2" destOrd="0" presId="urn:microsoft.com/office/officeart/2005/8/layout/vList2"/>
    <dgm:cxn modelId="{533EF8A0-5389-43D8-9DE5-D783618D4747}" type="presParOf" srcId="{B79434A0-6BF3-4B9B-9D30-52101B30F0F6}" destId="{67D32AD1-9EA6-4B5B-9EBC-1714A2C8777B}" srcOrd="3" destOrd="0" presId="urn:microsoft.com/office/officeart/2005/8/layout/vList2"/>
    <dgm:cxn modelId="{91C8A00D-BFAE-42B8-880B-898876ED2CB0}" type="presParOf" srcId="{B79434A0-6BF3-4B9B-9D30-52101B30F0F6}" destId="{504FB5AE-83D2-4AB7-8776-45674B9F4FA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6B8249-F425-4002-8ECF-A0E003DD6A5B}"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E7375AC0-E713-4333-B714-5486EACF6E21}">
      <dgm:prSet/>
      <dgm:spPr/>
      <dgm:t>
        <a:bodyPr/>
        <a:lstStyle/>
        <a:p>
          <a:pPr>
            <a:lnSpc>
              <a:spcPct val="100000"/>
            </a:lnSpc>
          </a:pPr>
          <a:r>
            <a:rPr lang="en-GB"/>
            <a:t>Store injectables in current use at room temperature</a:t>
          </a:r>
          <a:endParaRPr lang="en-US"/>
        </a:p>
      </dgm:t>
    </dgm:pt>
    <dgm:pt modelId="{AFBF980D-9091-430F-9C37-ADC20DB04E3F}" type="parTrans" cxnId="{DB469F46-6F7F-46C6-A245-69811B46A80E}">
      <dgm:prSet/>
      <dgm:spPr/>
      <dgm:t>
        <a:bodyPr/>
        <a:lstStyle/>
        <a:p>
          <a:endParaRPr lang="en-US"/>
        </a:p>
      </dgm:t>
    </dgm:pt>
    <dgm:pt modelId="{327B52D1-72C8-4694-B5DE-F2C94A6634CE}" type="sibTrans" cxnId="{DB469F46-6F7F-46C6-A245-69811B46A80E}">
      <dgm:prSet/>
      <dgm:spPr/>
      <dgm:t>
        <a:bodyPr/>
        <a:lstStyle/>
        <a:p>
          <a:endParaRPr lang="en-US"/>
        </a:p>
      </dgm:t>
    </dgm:pt>
    <dgm:pt modelId="{F23C8A7E-960E-4839-B292-2D0B57E14D9D}">
      <dgm:prSet/>
      <dgm:spPr/>
      <dgm:t>
        <a:bodyPr/>
        <a:lstStyle/>
        <a:p>
          <a:pPr>
            <a:lnSpc>
              <a:spcPct val="100000"/>
            </a:lnSpc>
          </a:pPr>
          <a:r>
            <a:rPr lang="en-GB"/>
            <a:t>Avoid direct sunlight , temperature extremes</a:t>
          </a:r>
          <a:endParaRPr lang="en-US"/>
        </a:p>
      </dgm:t>
    </dgm:pt>
    <dgm:pt modelId="{3342D35A-A06A-486C-8170-AE808B1D405B}" type="parTrans" cxnId="{0FAAB417-68D6-48C9-BD18-DBC54CCD41B6}">
      <dgm:prSet/>
      <dgm:spPr/>
      <dgm:t>
        <a:bodyPr/>
        <a:lstStyle/>
        <a:p>
          <a:endParaRPr lang="en-US"/>
        </a:p>
      </dgm:t>
    </dgm:pt>
    <dgm:pt modelId="{4BFEBF73-874E-48F8-897F-D02BB4AB84EF}" type="sibTrans" cxnId="{0FAAB417-68D6-48C9-BD18-DBC54CCD41B6}">
      <dgm:prSet/>
      <dgm:spPr/>
      <dgm:t>
        <a:bodyPr/>
        <a:lstStyle/>
        <a:p>
          <a:endParaRPr lang="en-US"/>
        </a:p>
      </dgm:t>
    </dgm:pt>
    <dgm:pt modelId="{8A0C10D6-913F-4A44-8CD7-95B7EEC5851C}">
      <dgm:prSet/>
      <dgm:spPr/>
      <dgm:t>
        <a:bodyPr/>
        <a:lstStyle/>
        <a:p>
          <a:pPr>
            <a:lnSpc>
              <a:spcPct val="100000"/>
            </a:lnSpc>
          </a:pPr>
          <a:r>
            <a:rPr lang="en-GB"/>
            <a:t>Unopened devices to be stored in the refrigerator</a:t>
          </a:r>
          <a:endParaRPr lang="en-US"/>
        </a:p>
      </dgm:t>
    </dgm:pt>
    <dgm:pt modelId="{E560E066-576E-4326-8F3A-529C9A663CA6}" type="parTrans" cxnId="{585C4E01-C75C-4777-87D9-ABFF5144E718}">
      <dgm:prSet/>
      <dgm:spPr/>
      <dgm:t>
        <a:bodyPr/>
        <a:lstStyle/>
        <a:p>
          <a:endParaRPr lang="en-US"/>
        </a:p>
      </dgm:t>
    </dgm:pt>
    <dgm:pt modelId="{4D68E935-EA6D-41C3-8B16-56A86669F4F5}" type="sibTrans" cxnId="{585C4E01-C75C-4777-87D9-ABFF5144E718}">
      <dgm:prSet/>
      <dgm:spPr/>
      <dgm:t>
        <a:bodyPr/>
        <a:lstStyle/>
        <a:p>
          <a:endParaRPr lang="en-US"/>
        </a:p>
      </dgm:t>
    </dgm:pt>
    <dgm:pt modelId="{9891FF2E-531A-4FF5-B057-B04DBC44AB68}">
      <dgm:prSet/>
      <dgm:spPr/>
      <dgm:t>
        <a:bodyPr/>
        <a:lstStyle/>
        <a:p>
          <a:pPr>
            <a:lnSpc>
              <a:spcPct val="100000"/>
            </a:lnSpc>
          </a:pPr>
          <a:r>
            <a:rPr lang="en-GB"/>
            <a:t>Avoid freezing</a:t>
          </a:r>
          <a:endParaRPr lang="en-US"/>
        </a:p>
      </dgm:t>
    </dgm:pt>
    <dgm:pt modelId="{6C2E8ADD-ABAA-4CDD-BAC1-91A04178BA46}" type="parTrans" cxnId="{0679ACB0-319D-4E9C-9451-1590D7642079}">
      <dgm:prSet/>
      <dgm:spPr/>
      <dgm:t>
        <a:bodyPr/>
        <a:lstStyle/>
        <a:p>
          <a:endParaRPr lang="en-US"/>
        </a:p>
      </dgm:t>
    </dgm:pt>
    <dgm:pt modelId="{5CFB1E68-EFE2-4FFF-BF6B-AE6F6A612848}" type="sibTrans" cxnId="{0679ACB0-319D-4E9C-9451-1590D7642079}">
      <dgm:prSet/>
      <dgm:spPr/>
      <dgm:t>
        <a:bodyPr/>
        <a:lstStyle/>
        <a:p>
          <a:endParaRPr lang="en-US"/>
        </a:p>
      </dgm:t>
    </dgm:pt>
    <dgm:pt modelId="{FE74E356-5D66-491B-850E-FE98F856BEB3}">
      <dgm:prSet/>
      <dgm:spPr/>
      <dgm:t>
        <a:bodyPr/>
        <a:lstStyle/>
        <a:p>
          <a:pPr>
            <a:lnSpc>
              <a:spcPct val="100000"/>
            </a:lnSpc>
          </a:pPr>
          <a:r>
            <a:rPr lang="en-GB"/>
            <a:t>Never leave needle on device</a:t>
          </a:r>
          <a:endParaRPr lang="en-US"/>
        </a:p>
      </dgm:t>
    </dgm:pt>
    <dgm:pt modelId="{22D2A9D4-897D-4601-8FED-1D02378287CB}" type="parTrans" cxnId="{4FA6E7AE-7538-4BD0-901C-0BB994A0017E}">
      <dgm:prSet/>
      <dgm:spPr/>
      <dgm:t>
        <a:bodyPr/>
        <a:lstStyle/>
        <a:p>
          <a:endParaRPr lang="en-US"/>
        </a:p>
      </dgm:t>
    </dgm:pt>
    <dgm:pt modelId="{642137C8-A11D-4741-A716-0F3330337A97}" type="sibTrans" cxnId="{4FA6E7AE-7538-4BD0-901C-0BB994A0017E}">
      <dgm:prSet/>
      <dgm:spPr/>
      <dgm:t>
        <a:bodyPr/>
        <a:lstStyle/>
        <a:p>
          <a:endParaRPr lang="en-US"/>
        </a:p>
      </dgm:t>
    </dgm:pt>
    <dgm:pt modelId="{90CB0BFA-4847-47A3-8C72-5E11B63F9CEC}" type="pres">
      <dgm:prSet presAssocID="{D06B8249-F425-4002-8ECF-A0E003DD6A5B}" presName="root" presStyleCnt="0">
        <dgm:presLayoutVars>
          <dgm:dir/>
          <dgm:resizeHandles val="exact"/>
        </dgm:presLayoutVars>
      </dgm:prSet>
      <dgm:spPr/>
    </dgm:pt>
    <dgm:pt modelId="{1DA9F8A5-4228-45DA-8A56-522CA11D8B51}" type="pres">
      <dgm:prSet presAssocID="{E7375AC0-E713-4333-B714-5486EACF6E21}" presName="compNode" presStyleCnt="0"/>
      <dgm:spPr/>
    </dgm:pt>
    <dgm:pt modelId="{F2E552D7-9FAF-46B8-B6E5-E3E4C9E07B8C}" type="pres">
      <dgm:prSet presAssocID="{E7375AC0-E713-4333-B714-5486EACF6E21}" presName="bgRect" presStyleLbl="bgShp" presStyleIdx="0" presStyleCnt="3"/>
      <dgm:spPr/>
    </dgm:pt>
    <dgm:pt modelId="{6DFB65AC-C7EB-4AD0-9762-B80D4535AFD3}" type="pres">
      <dgm:prSet presAssocID="{E7375AC0-E713-4333-B714-5486EACF6E2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D70BAB9F-65C5-443C-AF64-AAE1BDA145F2}" type="pres">
      <dgm:prSet presAssocID="{E7375AC0-E713-4333-B714-5486EACF6E21}" presName="spaceRect" presStyleCnt="0"/>
      <dgm:spPr/>
    </dgm:pt>
    <dgm:pt modelId="{1E01E119-C8FA-4721-8763-86E8C0C69D21}" type="pres">
      <dgm:prSet presAssocID="{E7375AC0-E713-4333-B714-5486EACF6E21}" presName="parTx" presStyleLbl="revTx" presStyleIdx="0" presStyleCnt="5">
        <dgm:presLayoutVars>
          <dgm:chMax val="0"/>
          <dgm:chPref val="0"/>
        </dgm:presLayoutVars>
      </dgm:prSet>
      <dgm:spPr/>
    </dgm:pt>
    <dgm:pt modelId="{C81E5534-D207-48FB-BBC3-F044AF9375E6}" type="pres">
      <dgm:prSet presAssocID="{E7375AC0-E713-4333-B714-5486EACF6E21}" presName="desTx" presStyleLbl="revTx" presStyleIdx="1" presStyleCnt="5">
        <dgm:presLayoutVars/>
      </dgm:prSet>
      <dgm:spPr/>
    </dgm:pt>
    <dgm:pt modelId="{89AA5BBC-5397-4434-9344-8AF34090476E}" type="pres">
      <dgm:prSet presAssocID="{327B52D1-72C8-4694-B5DE-F2C94A6634CE}" presName="sibTrans" presStyleCnt="0"/>
      <dgm:spPr/>
    </dgm:pt>
    <dgm:pt modelId="{4FCD0696-166A-4924-8147-01FA9E9BDF0D}" type="pres">
      <dgm:prSet presAssocID="{8A0C10D6-913F-4A44-8CD7-95B7EEC5851C}" presName="compNode" presStyleCnt="0"/>
      <dgm:spPr/>
    </dgm:pt>
    <dgm:pt modelId="{168E498B-2B68-42AC-A100-BA455A764B13}" type="pres">
      <dgm:prSet presAssocID="{8A0C10D6-913F-4A44-8CD7-95B7EEC5851C}" presName="bgRect" presStyleLbl="bgShp" presStyleIdx="1" presStyleCnt="3"/>
      <dgm:spPr/>
    </dgm:pt>
    <dgm:pt modelId="{B8CD15F0-41FA-4179-8540-B5A02F87D5EF}" type="pres">
      <dgm:prSet presAssocID="{8A0C10D6-913F-4A44-8CD7-95B7EEC5851C}"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3CBEB07E-FF5C-4BA5-BDA6-8C126E3B3602}" type="pres">
      <dgm:prSet presAssocID="{8A0C10D6-913F-4A44-8CD7-95B7EEC5851C}" presName="spaceRect" presStyleCnt="0"/>
      <dgm:spPr/>
    </dgm:pt>
    <dgm:pt modelId="{258C53FB-8B0B-4962-B6B8-3A2300DED259}" type="pres">
      <dgm:prSet presAssocID="{8A0C10D6-913F-4A44-8CD7-95B7EEC5851C}" presName="parTx" presStyleLbl="revTx" presStyleIdx="2" presStyleCnt="5">
        <dgm:presLayoutVars>
          <dgm:chMax val="0"/>
          <dgm:chPref val="0"/>
        </dgm:presLayoutVars>
      </dgm:prSet>
      <dgm:spPr/>
    </dgm:pt>
    <dgm:pt modelId="{3C9CDA11-4B86-492C-A79E-9F4AA5DD6EDF}" type="pres">
      <dgm:prSet presAssocID="{8A0C10D6-913F-4A44-8CD7-95B7EEC5851C}" presName="desTx" presStyleLbl="revTx" presStyleIdx="3" presStyleCnt="5">
        <dgm:presLayoutVars/>
      </dgm:prSet>
      <dgm:spPr/>
    </dgm:pt>
    <dgm:pt modelId="{5D0DC7C3-6473-44F8-97F4-AA9807483025}" type="pres">
      <dgm:prSet presAssocID="{4D68E935-EA6D-41C3-8B16-56A86669F4F5}" presName="sibTrans" presStyleCnt="0"/>
      <dgm:spPr/>
    </dgm:pt>
    <dgm:pt modelId="{AA5DB618-C4C2-4C59-A4D1-7FC6277D7462}" type="pres">
      <dgm:prSet presAssocID="{FE74E356-5D66-491B-850E-FE98F856BEB3}" presName="compNode" presStyleCnt="0"/>
      <dgm:spPr/>
    </dgm:pt>
    <dgm:pt modelId="{7A017EB4-91AE-4588-B614-88156CC600EB}" type="pres">
      <dgm:prSet presAssocID="{FE74E356-5D66-491B-850E-FE98F856BEB3}" presName="bgRect" presStyleLbl="bgShp" presStyleIdx="2" presStyleCnt="3"/>
      <dgm:spPr/>
    </dgm:pt>
    <dgm:pt modelId="{40992A35-6BFE-4BE0-B8D0-1C75B08D4BB8}" type="pres">
      <dgm:prSet presAssocID="{FE74E356-5D66-491B-850E-FE98F856BE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edle"/>
        </a:ext>
      </dgm:extLst>
    </dgm:pt>
    <dgm:pt modelId="{0369504E-0BE1-4EDA-B605-7E18FA7C6501}" type="pres">
      <dgm:prSet presAssocID="{FE74E356-5D66-491B-850E-FE98F856BEB3}" presName="spaceRect" presStyleCnt="0"/>
      <dgm:spPr/>
    </dgm:pt>
    <dgm:pt modelId="{83218846-D5BD-467D-B87F-71F2BA5DE214}" type="pres">
      <dgm:prSet presAssocID="{FE74E356-5D66-491B-850E-FE98F856BEB3}" presName="parTx" presStyleLbl="revTx" presStyleIdx="4" presStyleCnt="5">
        <dgm:presLayoutVars>
          <dgm:chMax val="0"/>
          <dgm:chPref val="0"/>
        </dgm:presLayoutVars>
      </dgm:prSet>
      <dgm:spPr/>
    </dgm:pt>
  </dgm:ptLst>
  <dgm:cxnLst>
    <dgm:cxn modelId="{585C4E01-C75C-4777-87D9-ABFF5144E718}" srcId="{D06B8249-F425-4002-8ECF-A0E003DD6A5B}" destId="{8A0C10D6-913F-4A44-8CD7-95B7EEC5851C}" srcOrd="1" destOrd="0" parTransId="{E560E066-576E-4326-8F3A-529C9A663CA6}" sibTransId="{4D68E935-EA6D-41C3-8B16-56A86669F4F5}"/>
    <dgm:cxn modelId="{0FAAB417-68D6-48C9-BD18-DBC54CCD41B6}" srcId="{E7375AC0-E713-4333-B714-5486EACF6E21}" destId="{F23C8A7E-960E-4839-B292-2D0B57E14D9D}" srcOrd="0" destOrd="0" parTransId="{3342D35A-A06A-486C-8170-AE808B1D405B}" sibTransId="{4BFEBF73-874E-48F8-897F-D02BB4AB84EF}"/>
    <dgm:cxn modelId="{DB469F46-6F7F-46C6-A245-69811B46A80E}" srcId="{D06B8249-F425-4002-8ECF-A0E003DD6A5B}" destId="{E7375AC0-E713-4333-B714-5486EACF6E21}" srcOrd="0" destOrd="0" parTransId="{AFBF980D-9091-430F-9C37-ADC20DB04E3F}" sibTransId="{327B52D1-72C8-4694-B5DE-F2C94A6634CE}"/>
    <dgm:cxn modelId="{C54A9982-1D8A-479A-80B8-3183508985F3}" type="presOf" srcId="{E7375AC0-E713-4333-B714-5486EACF6E21}" destId="{1E01E119-C8FA-4721-8763-86E8C0C69D21}" srcOrd="0" destOrd="0" presId="urn:microsoft.com/office/officeart/2018/2/layout/IconVerticalSolidList"/>
    <dgm:cxn modelId="{2AB60083-7E11-435B-A547-353E25AF18CE}" type="presOf" srcId="{FE74E356-5D66-491B-850E-FE98F856BEB3}" destId="{83218846-D5BD-467D-B87F-71F2BA5DE214}" srcOrd="0" destOrd="0" presId="urn:microsoft.com/office/officeart/2018/2/layout/IconVerticalSolidList"/>
    <dgm:cxn modelId="{A769218B-E746-463C-95FE-9BF364327331}" type="presOf" srcId="{D06B8249-F425-4002-8ECF-A0E003DD6A5B}" destId="{90CB0BFA-4847-47A3-8C72-5E11B63F9CEC}" srcOrd="0" destOrd="0" presId="urn:microsoft.com/office/officeart/2018/2/layout/IconVerticalSolidList"/>
    <dgm:cxn modelId="{4FA6E7AE-7538-4BD0-901C-0BB994A0017E}" srcId="{D06B8249-F425-4002-8ECF-A0E003DD6A5B}" destId="{FE74E356-5D66-491B-850E-FE98F856BEB3}" srcOrd="2" destOrd="0" parTransId="{22D2A9D4-897D-4601-8FED-1D02378287CB}" sibTransId="{642137C8-A11D-4741-A716-0F3330337A97}"/>
    <dgm:cxn modelId="{0679ACB0-319D-4E9C-9451-1590D7642079}" srcId="{8A0C10D6-913F-4A44-8CD7-95B7EEC5851C}" destId="{9891FF2E-531A-4FF5-B057-B04DBC44AB68}" srcOrd="0" destOrd="0" parTransId="{6C2E8ADD-ABAA-4CDD-BAC1-91A04178BA46}" sibTransId="{5CFB1E68-EFE2-4FFF-BF6B-AE6F6A612848}"/>
    <dgm:cxn modelId="{2FBD04D9-B8C5-43F3-AD5F-CF7463BE0EEE}" type="presOf" srcId="{9891FF2E-531A-4FF5-B057-B04DBC44AB68}" destId="{3C9CDA11-4B86-492C-A79E-9F4AA5DD6EDF}" srcOrd="0" destOrd="0" presId="urn:microsoft.com/office/officeart/2018/2/layout/IconVerticalSolidList"/>
    <dgm:cxn modelId="{89100EED-6838-4DD7-AA5D-18B3D0E8ADF7}" type="presOf" srcId="{F23C8A7E-960E-4839-B292-2D0B57E14D9D}" destId="{C81E5534-D207-48FB-BBC3-F044AF9375E6}" srcOrd="0" destOrd="0" presId="urn:microsoft.com/office/officeart/2018/2/layout/IconVerticalSolidList"/>
    <dgm:cxn modelId="{9B20F3FF-D842-4971-ACB4-B493D3AA3E77}" type="presOf" srcId="{8A0C10D6-913F-4A44-8CD7-95B7EEC5851C}" destId="{258C53FB-8B0B-4962-B6B8-3A2300DED259}" srcOrd="0" destOrd="0" presId="urn:microsoft.com/office/officeart/2018/2/layout/IconVerticalSolidList"/>
    <dgm:cxn modelId="{5178705D-31F8-4F92-9906-E90116B33F37}" type="presParOf" srcId="{90CB0BFA-4847-47A3-8C72-5E11B63F9CEC}" destId="{1DA9F8A5-4228-45DA-8A56-522CA11D8B51}" srcOrd="0" destOrd="0" presId="urn:microsoft.com/office/officeart/2018/2/layout/IconVerticalSolidList"/>
    <dgm:cxn modelId="{825D0DB0-653C-4D8A-826A-BB57DED9DC54}" type="presParOf" srcId="{1DA9F8A5-4228-45DA-8A56-522CA11D8B51}" destId="{F2E552D7-9FAF-46B8-B6E5-E3E4C9E07B8C}" srcOrd="0" destOrd="0" presId="urn:microsoft.com/office/officeart/2018/2/layout/IconVerticalSolidList"/>
    <dgm:cxn modelId="{0451BFFC-8443-4B8F-8576-BBE900B694EB}" type="presParOf" srcId="{1DA9F8A5-4228-45DA-8A56-522CA11D8B51}" destId="{6DFB65AC-C7EB-4AD0-9762-B80D4535AFD3}" srcOrd="1" destOrd="0" presId="urn:microsoft.com/office/officeart/2018/2/layout/IconVerticalSolidList"/>
    <dgm:cxn modelId="{ACBC1E87-C458-47AB-B74F-CDD89099A3C6}" type="presParOf" srcId="{1DA9F8A5-4228-45DA-8A56-522CA11D8B51}" destId="{D70BAB9F-65C5-443C-AF64-AAE1BDA145F2}" srcOrd="2" destOrd="0" presId="urn:microsoft.com/office/officeart/2018/2/layout/IconVerticalSolidList"/>
    <dgm:cxn modelId="{CF81109C-913E-4504-801E-DE4BFFA9F1F0}" type="presParOf" srcId="{1DA9F8A5-4228-45DA-8A56-522CA11D8B51}" destId="{1E01E119-C8FA-4721-8763-86E8C0C69D21}" srcOrd="3" destOrd="0" presId="urn:microsoft.com/office/officeart/2018/2/layout/IconVerticalSolidList"/>
    <dgm:cxn modelId="{C824714F-8E81-4678-BA20-59D4DEE6FF8D}" type="presParOf" srcId="{1DA9F8A5-4228-45DA-8A56-522CA11D8B51}" destId="{C81E5534-D207-48FB-BBC3-F044AF9375E6}" srcOrd="4" destOrd="0" presId="urn:microsoft.com/office/officeart/2018/2/layout/IconVerticalSolidList"/>
    <dgm:cxn modelId="{863C9557-E1B7-4384-A089-782EAFD1E82B}" type="presParOf" srcId="{90CB0BFA-4847-47A3-8C72-5E11B63F9CEC}" destId="{89AA5BBC-5397-4434-9344-8AF34090476E}" srcOrd="1" destOrd="0" presId="urn:microsoft.com/office/officeart/2018/2/layout/IconVerticalSolidList"/>
    <dgm:cxn modelId="{AF04CEB8-A851-481B-B07C-8640ED0A5D7C}" type="presParOf" srcId="{90CB0BFA-4847-47A3-8C72-5E11B63F9CEC}" destId="{4FCD0696-166A-4924-8147-01FA9E9BDF0D}" srcOrd="2" destOrd="0" presId="urn:microsoft.com/office/officeart/2018/2/layout/IconVerticalSolidList"/>
    <dgm:cxn modelId="{CB2B4967-2AC6-43B5-A379-E5C91B0AEDE6}" type="presParOf" srcId="{4FCD0696-166A-4924-8147-01FA9E9BDF0D}" destId="{168E498B-2B68-42AC-A100-BA455A764B13}" srcOrd="0" destOrd="0" presId="urn:microsoft.com/office/officeart/2018/2/layout/IconVerticalSolidList"/>
    <dgm:cxn modelId="{60BB2BD3-10CA-457E-BE91-556F6C6054DC}" type="presParOf" srcId="{4FCD0696-166A-4924-8147-01FA9E9BDF0D}" destId="{B8CD15F0-41FA-4179-8540-B5A02F87D5EF}" srcOrd="1" destOrd="0" presId="urn:microsoft.com/office/officeart/2018/2/layout/IconVerticalSolidList"/>
    <dgm:cxn modelId="{6E7E1435-C0D1-4E5F-A8BB-28F63E7ADC5F}" type="presParOf" srcId="{4FCD0696-166A-4924-8147-01FA9E9BDF0D}" destId="{3CBEB07E-FF5C-4BA5-BDA6-8C126E3B3602}" srcOrd="2" destOrd="0" presId="urn:microsoft.com/office/officeart/2018/2/layout/IconVerticalSolidList"/>
    <dgm:cxn modelId="{EB2B7BCD-70E4-4A20-B9E6-22AF0CC9C8D6}" type="presParOf" srcId="{4FCD0696-166A-4924-8147-01FA9E9BDF0D}" destId="{258C53FB-8B0B-4962-B6B8-3A2300DED259}" srcOrd="3" destOrd="0" presId="urn:microsoft.com/office/officeart/2018/2/layout/IconVerticalSolidList"/>
    <dgm:cxn modelId="{4B7D0440-23D5-4669-816E-916FB339DAB3}" type="presParOf" srcId="{4FCD0696-166A-4924-8147-01FA9E9BDF0D}" destId="{3C9CDA11-4B86-492C-A79E-9F4AA5DD6EDF}" srcOrd="4" destOrd="0" presId="urn:microsoft.com/office/officeart/2018/2/layout/IconVerticalSolidList"/>
    <dgm:cxn modelId="{50C5A3C9-0BB3-4367-8C72-947F99954A49}" type="presParOf" srcId="{90CB0BFA-4847-47A3-8C72-5E11B63F9CEC}" destId="{5D0DC7C3-6473-44F8-97F4-AA9807483025}" srcOrd="3" destOrd="0" presId="urn:microsoft.com/office/officeart/2018/2/layout/IconVerticalSolidList"/>
    <dgm:cxn modelId="{95304D98-B310-408D-AA1A-346A638AEF50}" type="presParOf" srcId="{90CB0BFA-4847-47A3-8C72-5E11B63F9CEC}" destId="{AA5DB618-C4C2-4C59-A4D1-7FC6277D7462}" srcOrd="4" destOrd="0" presId="urn:microsoft.com/office/officeart/2018/2/layout/IconVerticalSolidList"/>
    <dgm:cxn modelId="{DD014B90-5391-47BA-BA0E-C00CBA132884}" type="presParOf" srcId="{AA5DB618-C4C2-4C59-A4D1-7FC6277D7462}" destId="{7A017EB4-91AE-4588-B614-88156CC600EB}" srcOrd="0" destOrd="0" presId="urn:microsoft.com/office/officeart/2018/2/layout/IconVerticalSolidList"/>
    <dgm:cxn modelId="{FEEC2B91-AC0E-4C76-AD97-B8D7EF16CCFF}" type="presParOf" srcId="{AA5DB618-C4C2-4C59-A4D1-7FC6277D7462}" destId="{40992A35-6BFE-4BE0-B8D0-1C75B08D4BB8}" srcOrd="1" destOrd="0" presId="urn:microsoft.com/office/officeart/2018/2/layout/IconVerticalSolidList"/>
    <dgm:cxn modelId="{B639A2F5-240C-461A-9C1F-A82E4D08F5DD}" type="presParOf" srcId="{AA5DB618-C4C2-4C59-A4D1-7FC6277D7462}" destId="{0369504E-0BE1-4EDA-B605-7E18FA7C6501}" srcOrd="2" destOrd="0" presId="urn:microsoft.com/office/officeart/2018/2/layout/IconVerticalSolidList"/>
    <dgm:cxn modelId="{69797162-2042-4E67-9DCF-9534AE3A57FA}" type="presParOf" srcId="{AA5DB618-C4C2-4C59-A4D1-7FC6277D7462}" destId="{83218846-D5BD-467D-B87F-71F2BA5DE2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FFC42E-EA42-4573-9165-DB2B5018461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1F744591-54CD-43EF-9990-33BC10E1D353}">
      <dgm:prSet/>
      <dgm:spPr/>
      <dgm:t>
        <a:bodyPr/>
        <a:lstStyle/>
        <a:p>
          <a:r>
            <a:rPr lang="en-GB" dirty="0"/>
            <a:t>Always inspect site prior to injection.</a:t>
          </a:r>
          <a:endParaRPr lang="en-US" dirty="0"/>
        </a:p>
      </dgm:t>
    </dgm:pt>
    <dgm:pt modelId="{5F1FC0E5-41FB-407B-981A-AF31FA4D2624}" type="parTrans" cxnId="{F18EBC37-F2C2-4EB2-ACB9-84DAD47C9FE3}">
      <dgm:prSet/>
      <dgm:spPr/>
      <dgm:t>
        <a:bodyPr/>
        <a:lstStyle/>
        <a:p>
          <a:endParaRPr lang="en-GB"/>
        </a:p>
      </dgm:t>
    </dgm:pt>
    <dgm:pt modelId="{76B3503B-B8BC-48EC-9B5A-0FFCB40EA88B}" type="sibTrans" cxnId="{F18EBC37-F2C2-4EB2-ACB9-84DAD47C9FE3}">
      <dgm:prSet/>
      <dgm:spPr/>
      <dgm:t>
        <a:bodyPr/>
        <a:lstStyle/>
        <a:p>
          <a:endParaRPr lang="en-GB"/>
        </a:p>
      </dgm:t>
    </dgm:pt>
    <dgm:pt modelId="{E6F8C5BC-15F5-43FA-B401-896DA2BE83DF}">
      <dgm:prSet/>
      <dgm:spPr/>
      <dgm:t>
        <a:bodyPr/>
        <a:lstStyle/>
        <a:p>
          <a:r>
            <a:rPr lang="en-GB" dirty="0"/>
            <a:t>Avoid injecting into  sites showing :-</a:t>
          </a:r>
          <a:endParaRPr lang="en-US" dirty="0"/>
        </a:p>
      </dgm:t>
    </dgm:pt>
    <dgm:pt modelId="{7263B9E0-329E-47B8-AF99-714E2017EC77}" type="parTrans" cxnId="{FA53FE30-78A6-4A88-8075-8B133F126A72}">
      <dgm:prSet/>
      <dgm:spPr/>
      <dgm:t>
        <a:bodyPr/>
        <a:lstStyle/>
        <a:p>
          <a:endParaRPr lang="en-GB"/>
        </a:p>
      </dgm:t>
    </dgm:pt>
    <dgm:pt modelId="{1B24789C-CEEE-4245-880B-7ECF42F9F304}" type="sibTrans" cxnId="{FA53FE30-78A6-4A88-8075-8B133F126A72}">
      <dgm:prSet/>
      <dgm:spPr/>
      <dgm:t>
        <a:bodyPr/>
        <a:lstStyle/>
        <a:p>
          <a:endParaRPr lang="en-GB"/>
        </a:p>
      </dgm:t>
    </dgm:pt>
    <dgm:pt modelId="{DA721B2B-E6B5-4828-9A5D-D121CE5BE9E9}">
      <dgm:prSet/>
      <dgm:spPr/>
      <dgm:t>
        <a:bodyPr/>
        <a:lstStyle/>
        <a:p>
          <a:r>
            <a:rPr lang="en-GB" dirty="0"/>
            <a:t>Lipo-hypertrophy</a:t>
          </a:r>
          <a:endParaRPr lang="en-US" dirty="0"/>
        </a:p>
      </dgm:t>
    </dgm:pt>
    <dgm:pt modelId="{AD1F10F4-EEAF-49FB-9E6D-20967E2FA883}" type="parTrans" cxnId="{C638F17B-0783-4F2D-B434-083CE608E451}">
      <dgm:prSet/>
      <dgm:spPr/>
      <dgm:t>
        <a:bodyPr/>
        <a:lstStyle/>
        <a:p>
          <a:endParaRPr lang="en-GB"/>
        </a:p>
      </dgm:t>
    </dgm:pt>
    <dgm:pt modelId="{6A9ADBA1-EDFE-4F85-BB5F-3CDE4CA909A1}" type="sibTrans" cxnId="{C638F17B-0783-4F2D-B434-083CE608E451}">
      <dgm:prSet/>
      <dgm:spPr/>
      <dgm:t>
        <a:bodyPr/>
        <a:lstStyle/>
        <a:p>
          <a:endParaRPr lang="en-GB"/>
        </a:p>
      </dgm:t>
    </dgm:pt>
    <dgm:pt modelId="{7067CE28-F6B3-42C0-8FBB-207FC1982B37}">
      <dgm:prSet/>
      <dgm:spPr/>
      <dgm:t>
        <a:bodyPr/>
        <a:lstStyle/>
        <a:p>
          <a:r>
            <a:rPr lang="en-GB" dirty="0"/>
            <a:t>Oedema</a:t>
          </a:r>
          <a:endParaRPr lang="en-US" dirty="0"/>
        </a:p>
      </dgm:t>
    </dgm:pt>
    <dgm:pt modelId="{B6984ED7-AC78-489E-A652-4B01F6799ED3}" type="parTrans" cxnId="{8328B910-6FD7-4B64-B35C-4888BA931C31}">
      <dgm:prSet/>
      <dgm:spPr/>
      <dgm:t>
        <a:bodyPr/>
        <a:lstStyle/>
        <a:p>
          <a:endParaRPr lang="en-GB"/>
        </a:p>
      </dgm:t>
    </dgm:pt>
    <dgm:pt modelId="{375218CE-E26F-4D1B-B383-8BE60F70313A}" type="sibTrans" cxnId="{8328B910-6FD7-4B64-B35C-4888BA931C31}">
      <dgm:prSet/>
      <dgm:spPr/>
      <dgm:t>
        <a:bodyPr/>
        <a:lstStyle/>
        <a:p>
          <a:endParaRPr lang="en-GB"/>
        </a:p>
      </dgm:t>
    </dgm:pt>
    <dgm:pt modelId="{718C90B6-503C-4E88-9D48-B5DE14A2ADAD}">
      <dgm:prSet/>
      <dgm:spPr/>
      <dgm:t>
        <a:bodyPr/>
        <a:lstStyle/>
        <a:p>
          <a:r>
            <a:rPr lang="en-GB" dirty="0"/>
            <a:t>Inflammation</a:t>
          </a:r>
          <a:endParaRPr lang="en-US" dirty="0"/>
        </a:p>
      </dgm:t>
    </dgm:pt>
    <dgm:pt modelId="{AECFDFC2-0C4C-4D47-B8D5-D280968504D5}" type="parTrans" cxnId="{BBF679F6-4EBD-4A10-AD38-0E3E9CC18B96}">
      <dgm:prSet/>
      <dgm:spPr/>
      <dgm:t>
        <a:bodyPr/>
        <a:lstStyle/>
        <a:p>
          <a:endParaRPr lang="en-GB"/>
        </a:p>
      </dgm:t>
    </dgm:pt>
    <dgm:pt modelId="{FFCEBFB2-D29E-4481-B51D-F05DE6953D5F}" type="sibTrans" cxnId="{BBF679F6-4EBD-4A10-AD38-0E3E9CC18B96}">
      <dgm:prSet/>
      <dgm:spPr/>
      <dgm:t>
        <a:bodyPr/>
        <a:lstStyle/>
        <a:p>
          <a:endParaRPr lang="en-GB"/>
        </a:p>
      </dgm:t>
    </dgm:pt>
    <dgm:pt modelId="{8D9FB6EC-3AEE-4960-9EA1-00C74B72E8FC}">
      <dgm:prSet/>
      <dgm:spPr/>
      <dgm:t>
        <a:bodyPr/>
        <a:lstStyle/>
        <a:p>
          <a:r>
            <a:rPr lang="en-GB" dirty="0"/>
            <a:t>Infection</a:t>
          </a:r>
          <a:endParaRPr lang="en-US" dirty="0"/>
        </a:p>
      </dgm:t>
    </dgm:pt>
    <dgm:pt modelId="{03E76E4B-8275-4610-B869-011CB41B9A6A}" type="parTrans" cxnId="{F1AC82BC-953E-4DCD-A9E9-E00615BF96C9}">
      <dgm:prSet/>
      <dgm:spPr/>
      <dgm:t>
        <a:bodyPr/>
        <a:lstStyle/>
        <a:p>
          <a:endParaRPr lang="en-GB"/>
        </a:p>
      </dgm:t>
    </dgm:pt>
    <dgm:pt modelId="{84476A3E-3455-43E0-B0C0-99EA4AEF2AC9}" type="sibTrans" cxnId="{F1AC82BC-953E-4DCD-A9E9-E00615BF96C9}">
      <dgm:prSet/>
      <dgm:spPr/>
      <dgm:t>
        <a:bodyPr/>
        <a:lstStyle/>
        <a:p>
          <a:endParaRPr lang="en-GB"/>
        </a:p>
      </dgm:t>
    </dgm:pt>
    <dgm:pt modelId="{6A181B3C-56E6-4795-8917-59C386D3C32C}">
      <dgm:prSet/>
      <dgm:spPr/>
      <dgm:t>
        <a:bodyPr/>
        <a:lstStyle/>
        <a:p>
          <a:r>
            <a:rPr lang="en-GB" dirty="0"/>
            <a:t>Inject only into a clean site</a:t>
          </a:r>
          <a:endParaRPr lang="en-US" dirty="0"/>
        </a:p>
      </dgm:t>
    </dgm:pt>
    <dgm:pt modelId="{D9938AB2-63F9-48E5-BB11-18451C7F7443}" type="parTrans" cxnId="{65C12452-3176-4454-A9A7-778BCA72DF86}">
      <dgm:prSet/>
      <dgm:spPr/>
      <dgm:t>
        <a:bodyPr/>
        <a:lstStyle/>
        <a:p>
          <a:endParaRPr lang="en-GB"/>
        </a:p>
      </dgm:t>
    </dgm:pt>
    <dgm:pt modelId="{6D261B18-B336-4CE2-9F00-C5E44C41A40C}" type="sibTrans" cxnId="{65C12452-3176-4454-A9A7-778BCA72DF86}">
      <dgm:prSet/>
      <dgm:spPr/>
      <dgm:t>
        <a:bodyPr/>
        <a:lstStyle/>
        <a:p>
          <a:endParaRPr lang="en-GB"/>
        </a:p>
      </dgm:t>
    </dgm:pt>
    <dgm:pt modelId="{DD9478D9-E274-43F7-9CB7-8410A782C2B1}">
      <dgm:prSet/>
      <dgm:spPr/>
      <dgm:t>
        <a:bodyPr/>
        <a:lstStyle/>
        <a:p>
          <a:r>
            <a:rPr lang="en-GB" dirty="0"/>
            <a:t>with clean hands</a:t>
          </a:r>
          <a:endParaRPr lang="en-US" dirty="0"/>
        </a:p>
      </dgm:t>
    </dgm:pt>
    <dgm:pt modelId="{009C9ED1-5B7E-488E-8584-7E546A71B209}" type="parTrans" cxnId="{7E5D9C40-E088-4EA1-BC5B-77C4D9AEB4BD}">
      <dgm:prSet/>
      <dgm:spPr/>
      <dgm:t>
        <a:bodyPr/>
        <a:lstStyle/>
        <a:p>
          <a:endParaRPr lang="en-GB"/>
        </a:p>
      </dgm:t>
    </dgm:pt>
    <dgm:pt modelId="{107F378D-9818-48E0-BFDB-25AA9C327E76}" type="sibTrans" cxnId="{7E5D9C40-E088-4EA1-BC5B-77C4D9AEB4BD}">
      <dgm:prSet/>
      <dgm:spPr/>
      <dgm:t>
        <a:bodyPr/>
        <a:lstStyle/>
        <a:p>
          <a:endParaRPr lang="en-GB"/>
        </a:p>
      </dgm:t>
    </dgm:pt>
    <dgm:pt modelId="{41965CF8-1415-4380-A659-30815076C1A9}">
      <dgm:prSet/>
      <dgm:spPr/>
      <dgm:t>
        <a:bodyPr/>
        <a:lstStyle/>
        <a:p>
          <a:r>
            <a:rPr lang="en-GB" dirty="0"/>
            <a:t>Cleanse site with domestic soap if required</a:t>
          </a:r>
          <a:endParaRPr lang="en-US" dirty="0"/>
        </a:p>
      </dgm:t>
    </dgm:pt>
    <dgm:pt modelId="{662F1496-3BF3-4F50-ACCD-2CD986DA8F78}" type="parTrans" cxnId="{3B27881A-408C-4CD6-92D3-BD081026FAA1}">
      <dgm:prSet/>
      <dgm:spPr/>
      <dgm:t>
        <a:bodyPr/>
        <a:lstStyle/>
        <a:p>
          <a:endParaRPr lang="en-GB"/>
        </a:p>
      </dgm:t>
    </dgm:pt>
    <dgm:pt modelId="{9C4DD837-8B58-45F9-BB84-2783C15689D3}" type="sibTrans" cxnId="{3B27881A-408C-4CD6-92D3-BD081026FAA1}">
      <dgm:prSet/>
      <dgm:spPr/>
      <dgm:t>
        <a:bodyPr/>
        <a:lstStyle/>
        <a:p>
          <a:endParaRPr lang="en-GB"/>
        </a:p>
      </dgm:t>
    </dgm:pt>
    <dgm:pt modelId="{96335F51-A3C6-409B-9C1F-5BC29D7D78BC}">
      <dgm:prSet/>
      <dgm:spPr/>
      <dgm:t>
        <a:bodyPr/>
        <a:lstStyle/>
        <a:p>
          <a:r>
            <a:rPr lang="en-GB" dirty="0"/>
            <a:t>Not alcohol wipes</a:t>
          </a:r>
          <a:endParaRPr lang="en-US" dirty="0"/>
        </a:p>
      </dgm:t>
    </dgm:pt>
    <dgm:pt modelId="{C4C5377E-ABA3-4052-94F7-84A99D1C7B77}" type="parTrans" cxnId="{E717959F-9235-43DD-BB36-6D6154DA1D97}">
      <dgm:prSet/>
      <dgm:spPr/>
      <dgm:t>
        <a:bodyPr/>
        <a:lstStyle/>
        <a:p>
          <a:endParaRPr lang="en-GB"/>
        </a:p>
      </dgm:t>
    </dgm:pt>
    <dgm:pt modelId="{C1CB64BA-2952-41F2-9D02-3BBAF68AA10C}" type="sibTrans" cxnId="{E717959F-9235-43DD-BB36-6D6154DA1D97}">
      <dgm:prSet/>
      <dgm:spPr/>
      <dgm:t>
        <a:bodyPr/>
        <a:lstStyle/>
        <a:p>
          <a:endParaRPr lang="en-GB"/>
        </a:p>
      </dgm:t>
    </dgm:pt>
    <dgm:pt modelId="{9A2C7DC8-BD9D-410C-AE83-075EAF7E58BC}">
      <dgm:prSet/>
      <dgm:spPr/>
      <dgm:t>
        <a:bodyPr/>
        <a:lstStyle/>
        <a:p>
          <a:r>
            <a:rPr lang="en-GB" dirty="0"/>
            <a:t>Always rotate sites</a:t>
          </a:r>
          <a:endParaRPr lang="en-US" dirty="0"/>
        </a:p>
      </dgm:t>
    </dgm:pt>
    <dgm:pt modelId="{2BA74F25-FF75-47E2-8421-B433C496D787}" type="parTrans" cxnId="{CCF2350F-1198-4933-92E5-A386ECDE5EC7}">
      <dgm:prSet/>
      <dgm:spPr/>
      <dgm:t>
        <a:bodyPr/>
        <a:lstStyle/>
        <a:p>
          <a:endParaRPr lang="en-GB"/>
        </a:p>
      </dgm:t>
    </dgm:pt>
    <dgm:pt modelId="{0D620D91-4BE0-4D98-8FDB-5C691DB8B5A7}" type="sibTrans" cxnId="{CCF2350F-1198-4933-92E5-A386ECDE5EC7}">
      <dgm:prSet/>
      <dgm:spPr/>
      <dgm:t>
        <a:bodyPr/>
        <a:lstStyle/>
        <a:p>
          <a:endParaRPr lang="en-GB"/>
        </a:p>
      </dgm:t>
    </dgm:pt>
    <dgm:pt modelId="{C7CB84C2-9441-48E0-AD56-320CEFEAC483}">
      <dgm:prSet/>
      <dgm:spPr/>
      <dgm:t>
        <a:bodyPr/>
        <a:lstStyle/>
        <a:p>
          <a:r>
            <a:rPr lang="en-GB" dirty="0"/>
            <a:t>Never reuse needles</a:t>
          </a:r>
          <a:endParaRPr lang="en-US" dirty="0"/>
        </a:p>
      </dgm:t>
    </dgm:pt>
    <dgm:pt modelId="{6337089E-3DA6-4A32-A1C0-E2ECD92D2CA7}" type="parTrans" cxnId="{88E2A150-33C4-4C79-A8E3-98344E6C6EC0}">
      <dgm:prSet/>
      <dgm:spPr/>
      <dgm:t>
        <a:bodyPr/>
        <a:lstStyle/>
        <a:p>
          <a:endParaRPr lang="en-GB"/>
        </a:p>
      </dgm:t>
    </dgm:pt>
    <dgm:pt modelId="{546F6464-2966-429A-9596-07D153F2341C}" type="sibTrans" cxnId="{88E2A150-33C4-4C79-A8E3-98344E6C6EC0}">
      <dgm:prSet/>
      <dgm:spPr/>
      <dgm:t>
        <a:bodyPr/>
        <a:lstStyle/>
        <a:p>
          <a:endParaRPr lang="en-GB"/>
        </a:p>
      </dgm:t>
    </dgm:pt>
    <dgm:pt modelId="{54C56FDA-2FD6-46B0-9613-CD81BA626257}" type="pres">
      <dgm:prSet presAssocID="{57FFC42E-EA42-4573-9165-DB2B5018461C}" presName="linear" presStyleCnt="0">
        <dgm:presLayoutVars>
          <dgm:animLvl val="lvl"/>
          <dgm:resizeHandles val="exact"/>
        </dgm:presLayoutVars>
      </dgm:prSet>
      <dgm:spPr/>
    </dgm:pt>
    <dgm:pt modelId="{AB9308AF-BBAE-42F5-9A6D-A5547E754C73}" type="pres">
      <dgm:prSet presAssocID="{1F744591-54CD-43EF-9990-33BC10E1D353}" presName="parentText" presStyleLbl="node1" presStyleIdx="0" presStyleCnt="5">
        <dgm:presLayoutVars>
          <dgm:chMax val="0"/>
          <dgm:bulletEnabled val="1"/>
        </dgm:presLayoutVars>
      </dgm:prSet>
      <dgm:spPr/>
    </dgm:pt>
    <dgm:pt modelId="{C3AB99AE-8BC0-49FF-B64C-36131073CBEA}" type="pres">
      <dgm:prSet presAssocID="{76B3503B-B8BC-48EC-9B5A-0FFCB40EA88B}" presName="spacer" presStyleCnt="0"/>
      <dgm:spPr/>
    </dgm:pt>
    <dgm:pt modelId="{AC07F062-1C82-4C05-988C-19A4E966A0BC}" type="pres">
      <dgm:prSet presAssocID="{E6F8C5BC-15F5-43FA-B401-896DA2BE83DF}" presName="parentText" presStyleLbl="node1" presStyleIdx="1" presStyleCnt="5">
        <dgm:presLayoutVars>
          <dgm:chMax val="0"/>
          <dgm:bulletEnabled val="1"/>
        </dgm:presLayoutVars>
      </dgm:prSet>
      <dgm:spPr/>
    </dgm:pt>
    <dgm:pt modelId="{334FA421-7CA7-4506-9F59-DA6A9775FABC}" type="pres">
      <dgm:prSet presAssocID="{E6F8C5BC-15F5-43FA-B401-896DA2BE83DF}" presName="childText" presStyleLbl="revTx" presStyleIdx="0" presStyleCnt="2">
        <dgm:presLayoutVars>
          <dgm:bulletEnabled val="1"/>
        </dgm:presLayoutVars>
      </dgm:prSet>
      <dgm:spPr/>
    </dgm:pt>
    <dgm:pt modelId="{4AFDB687-1A2B-4A8F-A659-3DAFD279B127}" type="pres">
      <dgm:prSet presAssocID="{6A181B3C-56E6-4795-8917-59C386D3C32C}" presName="parentText" presStyleLbl="node1" presStyleIdx="2" presStyleCnt="5">
        <dgm:presLayoutVars>
          <dgm:chMax val="0"/>
          <dgm:bulletEnabled val="1"/>
        </dgm:presLayoutVars>
      </dgm:prSet>
      <dgm:spPr/>
    </dgm:pt>
    <dgm:pt modelId="{B34DAE33-A447-48D5-91CF-08856D3AB376}" type="pres">
      <dgm:prSet presAssocID="{6A181B3C-56E6-4795-8917-59C386D3C32C}" presName="childText" presStyleLbl="revTx" presStyleIdx="1" presStyleCnt="2">
        <dgm:presLayoutVars>
          <dgm:bulletEnabled val="1"/>
        </dgm:presLayoutVars>
      </dgm:prSet>
      <dgm:spPr/>
    </dgm:pt>
    <dgm:pt modelId="{B9C706BC-6574-463F-AA38-BCF7D2950762}" type="pres">
      <dgm:prSet presAssocID="{9A2C7DC8-BD9D-410C-AE83-075EAF7E58BC}" presName="parentText" presStyleLbl="node1" presStyleIdx="3" presStyleCnt="5">
        <dgm:presLayoutVars>
          <dgm:chMax val="0"/>
          <dgm:bulletEnabled val="1"/>
        </dgm:presLayoutVars>
      </dgm:prSet>
      <dgm:spPr/>
    </dgm:pt>
    <dgm:pt modelId="{094EDE80-E495-4BD4-97DF-1A190AA76BA2}" type="pres">
      <dgm:prSet presAssocID="{0D620D91-4BE0-4D98-8FDB-5C691DB8B5A7}" presName="spacer" presStyleCnt="0"/>
      <dgm:spPr/>
    </dgm:pt>
    <dgm:pt modelId="{97239F6D-89F3-4B9D-BF34-291AB997CC1E}" type="pres">
      <dgm:prSet presAssocID="{C7CB84C2-9441-48E0-AD56-320CEFEAC483}" presName="parentText" presStyleLbl="node1" presStyleIdx="4" presStyleCnt="5">
        <dgm:presLayoutVars>
          <dgm:chMax val="0"/>
          <dgm:bulletEnabled val="1"/>
        </dgm:presLayoutVars>
      </dgm:prSet>
      <dgm:spPr/>
    </dgm:pt>
  </dgm:ptLst>
  <dgm:cxnLst>
    <dgm:cxn modelId="{CCF2350F-1198-4933-92E5-A386ECDE5EC7}" srcId="{57FFC42E-EA42-4573-9165-DB2B5018461C}" destId="{9A2C7DC8-BD9D-410C-AE83-075EAF7E58BC}" srcOrd="3" destOrd="0" parTransId="{2BA74F25-FF75-47E2-8421-B433C496D787}" sibTransId="{0D620D91-4BE0-4D98-8FDB-5C691DB8B5A7}"/>
    <dgm:cxn modelId="{8328B910-6FD7-4B64-B35C-4888BA931C31}" srcId="{E6F8C5BC-15F5-43FA-B401-896DA2BE83DF}" destId="{7067CE28-F6B3-42C0-8FBB-207FC1982B37}" srcOrd="1" destOrd="0" parTransId="{B6984ED7-AC78-489E-A652-4B01F6799ED3}" sibTransId="{375218CE-E26F-4D1B-B383-8BE60F70313A}"/>
    <dgm:cxn modelId="{E879DD15-9D3B-44C0-A198-A82D25F6FCF4}" type="presOf" srcId="{41965CF8-1415-4380-A659-30815076C1A9}" destId="{B34DAE33-A447-48D5-91CF-08856D3AB376}" srcOrd="0" destOrd="1" presId="urn:microsoft.com/office/officeart/2005/8/layout/vList2"/>
    <dgm:cxn modelId="{3B27881A-408C-4CD6-92D3-BD081026FAA1}" srcId="{6A181B3C-56E6-4795-8917-59C386D3C32C}" destId="{41965CF8-1415-4380-A659-30815076C1A9}" srcOrd="1" destOrd="0" parTransId="{662F1496-3BF3-4F50-ACCD-2CD986DA8F78}" sibTransId="{9C4DD837-8B58-45F9-BB84-2783C15689D3}"/>
    <dgm:cxn modelId="{FA53FE30-78A6-4A88-8075-8B133F126A72}" srcId="{57FFC42E-EA42-4573-9165-DB2B5018461C}" destId="{E6F8C5BC-15F5-43FA-B401-896DA2BE83DF}" srcOrd="1" destOrd="0" parTransId="{7263B9E0-329E-47B8-AF99-714E2017EC77}" sibTransId="{1B24789C-CEEE-4245-880B-7ECF42F9F304}"/>
    <dgm:cxn modelId="{F18EBC37-F2C2-4EB2-ACB9-84DAD47C9FE3}" srcId="{57FFC42E-EA42-4573-9165-DB2B5018461C}" destId="{1F744591-54CD-43EF-9990-33BC10E1D353}" srcOrd="0" destOrd="0" parTransId="{5F1FC0E5-41FB-407B-981A-AF31FA4D2624}" sibTransId="{76B3503B-B8BC-48EC-9B5A-0FFCB40EA88B}"/>
    <dgm:cxn modelId="{7E5D9C40-E088-4EA1-BC5B-77C4D9AEB4BD}" srcId="{6A181B3C-56E6-4795-8917-59C386D3C32C}" destId="{DD9478D9-E274-43F7-9CB7-8410A782C2B1}" srcOrd="0" destOrd="0" parTransId="{009C9ED1-5B7E-488E-8584-7E546A71B209}" sibTransId="{107F378D-9818-48E0-BFDB-25AA9C327E76}"/>
    <dgm:cxn modelId="{75467147-E4D3-46A0-8B4C-9F1AB9293EAA}" type="presOf" srcId="{96335F51-A3C6-409B-9C1F-5BC29D7D78BC}" destId="{B34DAE33-A447-48D5-91CF-08856D3AB376}" srcOrd="0" destOrd="2" presId="urn:microsoft.com/office/officeart/2005/8/layout/vList2"/>
    <dgm:cxn modelId="{74A79F4D-2E84-4B0A-AC4D-DA7122C7F4DD}" type="presOf" srcId="{8D9FB6EC-3AEE-4960-9EA1-00C74B72E8FC}" destId="{334FA421-7CA7-4506-9F59-DA6A9775FABC}" srcOrd="0" destOrd="3" presId="urn:microsoft.com/office/officeart/2005/8/layout/vList2"/>
    <dgm:cxn modelId="{88E2A150-33C4-4C79-A8E3-98344E6C6EC0}" srcId="{57FFC42E-EA42-4573-9165-DB2B5018461C}" destId="{C7CB84C2-9441-48E0-AD56-320CEFEAC483}" srcOrd="4" destOrd="0" parTransId="{6337089E-3DA6-4A32-A1C0-E2ECD92D2CA7}" sibTransId="{546F6464-2966-429A-9596-07D153F2341C}"/>
    <dgm:cxn modelId="{65C12452-3176-4454-A9A7-778BCA72DF86}" srcId="{57FFC42E-EA42-4573-9165-DB2B5018461C}" destId="{6A181B3C-56E6-4795-8917-59C386D3C32C}" srcOrd="2" destOrd="0" parTransId="{D9938AB2-63F9-48E5-BB11-18451C7F7443}" sibTransId="{6D261B18-B336-4CE2-9F00-C5E44C41A40C}"/>
    <dgm:cxn modelId="{C638F17B-0783-4F2D-B434-083CE608E451}" srcId="{E6F8C5BC-15F5-43FA-B401-896DA2BE83DF}" destId="{DA721B2B-E6B5-4828-9A5D-D121CE5BE9E9}" srcOrd="0" destOrd="0" parTransId="{AD1F10F4-EEAF-49FB-9E6D-20967E2FA883}" sibTransId="{6A9ADBA1-EDFE-4F85-BB5F-3CDE4CA909A1}"/>
    <dgm:cxn modelId="{05C33D8A-10A6-4964-BA7E-4FFEB096D810}" type="presOf" srcId="{E6F8C5BC-15F5-43FA-B401-896DA2BE83DF}" destId="{AC07F062-1C82-4C05-988C-19A4E966A0BC}" srcOrd="0" destOrd="0" presId="urn:microsoft.com/office/officeart/2005/8/layout/vList2"/>
    <dgm:cxn modelId="{5B3DDC98-C49E-4BFE-81F5-33897002E8FC}" type="presOf" srcId="{6A181B3C-56E6-4795-8917-59C386D3C32C}" destId="{4AFDB687-1A2B-4A8F-A659-3DAFD279B127}" srcOrd="0" destOrd="0" presId="urn:microsoft.com/office/officeart/2005/8/layout/vList2"/>
    <dgm:cxn modelId="{E717959F-9235-43DD-BB36-6D6154DA1D97}" srcId="{41965CF8-1415-4380-A659-30815076C1A9}" destId="{96335F51-A3C6-409B-9C1F-5BC29D7D78BC}" srcOrd="0" destOrd="0" parTransId="{C4C5377E-ABA3-4052-94F7-84A99D1C7B77}" sibTransId="{C1CB64BA-2952-41F2-9D02-3BBAF68AA10C}"/>
    <dgm:cxn modelId="{15C84DAC-16AB-4312-A25D-E7CEF79C8F11}" type="presOf" srcId="{9A2C7DC8-BD9D-410C-AE83-075EAF7E58BC}" destId="{B9C706BC-6574-463F-AA38-BCF7D2950762}" srcOrd="0" destOrd="0" presId="urn:microsoft.com/office/officeart/2005/8/layout/vList2"/>
    <dgm:cxn modelId="{D76E60AF-B573-490E-B793-2466B181AD36}" type="presOf" srcId="{7067CE28-F6B3-42C0-8FBB-207FC1982B37}" destId="{334FA421-7CA7-4506-9F59-DA6A9775FABC}" srcOrd="0" destOrd="1" presId="urn:microsoft.com/office/officeart/2005/8/layout/vList2"/>
    <dgm:cxn modelId="{63F4BEB3-F997-4000-AF10-6C5E08F251FE}" type="presOf" srcId="{C7CB84C2-9441-48E0-AD56-320CEFEAC483}" destId="{97239F6D-89F3-4B9D-BF34-291AB997CC1E}" srcOrd="0" destOrd="0" presId="urn:microsoft.com/office/officeart/2005/8/layout/vList2"/>
    <dgm:cxn modelId="{591518B6-962D-4D24-93AB-42C227935441}" type="presOf" srcId="{1F744591-54CD-43EF-9990-33BC10E1D353}" destId="{AB9308AF-BBAE-42F5-9A6D-A5547E754C73}" srcOrd="0" destOrd="0" presId="urn:microsoft.com/office/officeart/2005/8/layout/vList2"/>
    <dgm:cxn modelId="{F1AC82BC-953E-4DCD-A9E9-E00615BF96C9}" srcId="{E6F8C5BC-15F5-43FA-B401-896DA2BE83DF}" destId="{8D9FB6EC-3AEE-4960-9EA1-00C74B72E8FC}" srcOrd="3" destOrd="0" parTransId="{03E76E4B-8275-4610-B869-011CB41B9A6A}" sibTransId="{84476A3E-3455-43E0-B0C0-99EA4AEF2AC9}"/>
    <dgm:cxn modelId="{45FAA8C7-82D2-4607-8A0F-6F00C3D621FE}" type="presOf" srcId="{718C90B6-503C-4E88-9D48-B5DE14A2ADAD}" destId="{334FA421-7CA7-4506-9F59-DA6A9775FABC}" srcOrd="0" destOrd="2" presId="urn:microsoft.com/office/officeart/2005/8/layout/vList2"/>
    <dgm:cxn modelId="{FD571FD2-FC93-43BE-9C30-30C682A2F820}" type="presOf" srcId="{57FFC42E-EA42-4573-9165-DB2B5018461C}" destId="{54C56FDA-2FD6-46B0-9613-CD81BA626257}" srcOrd="0" destOrd="0" presId="urn:microsoft.com/office/officeart/2005/8/layout/vList2"/>
    <dgm:cxn modelId="{F51714D6-F8A5-4F60-BDF7-EFE25C5A3C7B}" type="presOf" srcId="{DA721B2B-E6B5-4828-9A5D-D121CE5BE9E9}" destId="{334FA421-7CA7-4506-9F59-DA6A9775FABC}" srcOrd="0" destOrd="0" presId="urn:microsoft.com/office/officeart/2005/8/layout/vList2"/>
    <dgm:cxn modelId="{BBF679F6-4EBD-4A10-AD38-0E3E9CC18B96}" srcId="{E6F8C5BC-15F5-43FA-B401-896DA2BE83DF}" destId="{718C90B6-503C-4E88-9D48-B5DE14A2ADAD}" srcOrd="2" destOrd="0" parTransId="{AECFDFC2-0C4C-4D47-B8D5-D280968504D5}" sibTransId="{FFCEBFB2-D29E-4481-B51D-F05DE6953D5F}"/>
    <dgm:cxn modelId="{7EDAE6FC-C779-4255-B8B2-5B93B5097B46}" type="presOf" srcId="{DD9478D9-E274-43F7-9CB7-8410A782C2B1}" destId="{B34DAE33-A447-48D5-91CF-08856D3AB376}" srcOrd="0" destOrd="0" presId="urn:microsoft.com/office/officeart/2005/8/layout/vList2"/>
    <dgm:cxn modelId="{E07111B1-4E12-42FF-B485-303473BEE599}" type="presParOf" srcId="{54C56FDA-2FD6-46B0-9613-CD81BA626257}" destId="{AB9308AF-BBAE-42F5-9A6D-A5547E754C73}" srcOrd="0" destOrd="0" presId="urn:microsoft.com/office/officeart/2005/8/layout/vList2"/>
    <dgm:cxn modelId="{8EFB77CE-59C8-4EEC-B5E3-AB1D8FA086F1}" type="presParOf" srcId="{54C56FDA-2FD6-46B0-9613-CD81BA626257}" destId="{C3AB99AE-8BC0-49FF-B64C-36131073CBEA}" srcOrd="1" destOrd="0" presId="urn:microsoft.com/office/officeart/2005/8/layout/vList2"/>
    <dgm:cxn modelId="{E24E270A-830E-4481-8179-0B361518361C}" type="presParOf" srcId="{54C56FDA-2FD6-46B0-9613-CD81BA626257}" destId="{AC07F062-1C82-4C05-988C-19A4E966A0BC}" srcOrd="2" destOrd="0" presId="urn:microsoft.com/office/officeart/2005/8/layout/vList2"/>
    <dgm:cxn modelId="{2372D212-C907-4A4F-A4B7-C7FB75754729}" type="presParOf" srcId="{54C56FDA-2FD6-46B0-9613-CD81BA626257}" destId="{334FA421-7CA7-4506-9F59-DA6A9775FABC}" srcOrd="3" destOrd="0" presId="urn:microsoft.com/office/officeart/2005/8/layout/vList2"/>
    <dgm:cxn modelId="{E7E6D6F0-63B2-4FDC-BE98-A146AE2754BC}" type="presParOf" srcId="{54C56FDA-2FD6-46B0-9613-CD81BA626257}" destId="{4AFDB687-1A2B-4A8F-A659-3DAFD279B127}" srcOrd="4" destOrd="0" presId="urn:microsoft.com/office/officeart/2005/8/layout/vList2"/>
    <dgm:cxn modelId="{EE976C06-CD6B-4042-B73D-040FAB76F55A}" type="presParOf" srcId="{54C56FDA-2FD6-46B0-9613-CD81BA626257}" destId="{B34DAE33-A447-48D5-91CF-08856D3AB376}" srcOrd="5" destOrd="0" presId="urn:microsoft.com/office/officeart/2005/8/layout/vList2"/>
    <dgm:cxn modelId="{C42200C3-7270-4A7A-BBDA-162B5B345079}" type="presParOf" srcId="{54C56FDA-2FD6-46B0-9613-CD81BA626257}" destId="{B9C706BC-6574-463F-AA38-BCF7D2950762}" srcOrd="6" destOrd="0" presId="urn:microsoft.com/office/officeart/2005/8/layout/vList2"/>
    <dgm:cxn modelId="{5766484A-DFF8-4E8B-BB39-380A60D89C1A}" type="presParOf" srcId="{54C56FDA-2FD6-46B0-9613-CD81BA626257}" destId="{094EDE80-E495-4BD4-97DF-1A190AA76BA2}" srcOrd="7" destOrd="0" presId="urn:microsoft.com/office/officeart/2005/8/layout/vList2"/>
    <dgm:cxn modelId="{7420B4D9-73C6-46DE-ADFB-9499DF275A22}" type="presParOf" srcId="{54C56FDA-2FD6-46B0-9613-CD81BA626257}" destId="{97239F6D-89F3-4B9D-BF34-291AB997CC1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D32F47-B5B5-45D0-A5B4-1F4EC72BB451}"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0FE0F2BE-EA18-4D8D-96C7-023E6D75A10A}">
      <dgm:prSet/>
      <dgm:spPr/>
      <dgm:t>
        <a:bodyPr/>
        <a:lstStyle/>
        <a:p>
          <a:pPr>
            <a:defRPr b="1"/>
          </a:pPr>
          <a:r>
            <a:rPr lang="en-GB" dirty="0"/>
            <a:t>Insulin injected into a muscle will be absorbed quickly</a:t>
          </a:r>
          <a:endParaRPr lang="en-US" dirty="0"/>
        </a:p>
      </dgm:t>
    </dgm:pt>
    <dgm:pt modelId="{55F7AFF6-5B1A-4D38-A8EC-4FCD3E9BC2C6}" type="parTrans" cxnId="{2514D875-31D2-47F7-B234-F068A6226C6B}">
      <dgm:prSet/>
      <dgm:spPr/>
      <dgm:t>
        <a:bodyPr/>
        <a:lstStyle/>
        <a:p>
          <a:endParaRPr lang="en-US"/>
        </a:p>
      </dgm:t>
    </dgm:pt>
    <dgm:pt modelId="{4E93120E-1B18-40C0-8F86-B9415A7DEDAA}" type="sibTrans" cxnId="{2514D875-31D2-47F7-B234-F068A6226C6B}">
      <dgm:prSet/>
      <dgm:spPr/>
      <dgm:t>
        <a:bodyPr/>
        <a:lstStyle/>
        <a:p>
          <a:endParaRPr lang="en-US"/>
        </a:p>
      </dgm:t>
    </dgm:pt>
    <dgm:pt modelId="{97018D26-6B67-44F7-842B-6E6CC7422F6D}">
      <dgm:prSet/>
      <dgm:spPr/>
      <dgm:t>
        <a:bodyPr/>
        <a:lstStyle/>
        <a:p>
          <a:r>
            <a:rPr lang="en-GB"/>
            <a:t>Increased blood glucose variability</a:t>
          </a:r>
          <a:endParaRPr lang="en-US"/>
        </a:p>
      </dgm:t>
    </dgm:pt>
    <dgm:pt modelId="{DD97441A-6379-4483-B9A6-F6515B8D8E27}" type="parTrans" cxnId="{9143AB12-C6AB-4FB9-8AE4-DEC32C2E71FF}">
      <dgm:prSet/>
      <dgm:spPr/>
      <dgm:t>
        <a:bodyPr/>
        <a:lstStyle/>
        <a:p>
          <a:endParaRPr lang="en-US"/>
        </a:p>
      </dgm:t>
    </dgm:pt>
    <dgm:pt modelId="{92798CD2-2ACC-428E-970A-716405826204}" type="sibTrans" cxnId="{9143AB12-C6AB-4FB9-8AE4-DEC32C2E71FF}">
      <dgm:prSet/>
      <dgm:spPr/>
      <dgm:t>
        <a:bodyPr/>
        <a:lstStyle/>
        <a:p>
          <a:endParaRPr lang="en-US"/>
        </a:p>
      </dgm:t>
    </dgm:pt>
    <dgm:pt modelId="{53026DE3-6718-46BC-9DFD-FF41924897E0}">
      <dgm:prSet/>
      <dgm:spPr/>
      <dgm:t>
        <a:bodyPr/>
        <a:lstStyle/>
        <a:p>
          <a:r>
            <a:rPr lang="en-GB" dirty="0"/>
            <a:t>Increased risk of hypo-glycaemia</a:t>
          </a:r>
          <a:endParaRPr lang="en-US" dirty="0"/>
        </a:p>
      </dgm:t>
    </dgm:pt>
    <dgm:pt modelId="{4064180E-7383-4361-B376-3863F2C73974}" type="parTrans" cxnId="{E115AD61-68F6-40E6-9568-B80761800D36}">
      <dgm:prSet/>
      <dgm:spPr/>
      <dgm:t>
        <a:bodyPr/>
        <a:lstStyle/>
        <a:p>
          <a:endParaRPr lang="en-US"/>
        </a:p>
      </dgm:t>
    </dgm:pt>
    <dgm:pt modelId="{0B7F90A5-F019-4413-9E39-9DD96DD9D2AD}" type="sibTrans" cxnId="{E115AD61-68F6-40E6-9568-B80761800D36}">
      <dgm:prSet/>
      <dgm:spPr/>
      <dgm:t>
        <a:bodyPr/>
        <a:lstStyle/>
        <a:p>
          <a:endParaRPr lang="en-US"/>
        </a:p>
      </dgm:t>
    </dgm:pt>
    <dgm:pt modelId="{C7A6CDB8-18D9-4459-8AE1-7342F858EB0E}">
      <dgm:prSet/>
      <dgm:spPr/>
      <dgm:t>
        <a:bodyPr/>
        <a:lstStyle/>
        <a:p>
          <a:pPr>
            <a:defRPr b="1"/>
          </a:pPr>
          <a:r>
            <a:rPr lang="en-GB" dirty="0"/>
            <a:t>Muscular injections tend to hurt</a:t>
          </a:r>
          <a:endParaRPr lang="en-US" dirty="0"/>
        </a:p>
      </dgm:t>
    </dgm:pt>
    <dgm:pt modelId="{00C99C9F-130B-4E13-B209-2EDC30DBCCA8}" type="parTrans" cxnId="{CA35DF62-F4A8-4EC0-8757-C1997D9B36C7}">
      <dgm:prSet/>
      <dgm:spPr/>
      <dgm:t>
        <a:bodyPr/>
        <a:lstStyle/>
        <a:p>
          <a:endParaRPr lang="en-US"/>
        </a:p>
      </dgm:t>
    </dgm:pt>
    <dgm:pt modelId="{37958B71-A775-4ECB-82DC-57891E6B0FA2}" type="sibTrans" cxnId="{CA35DF62-F4A8-4EC0-8757-C1997D9B36C7}">
      <dgm:prSet/>
      <dgm:spPr/>
      <dgm:t>
        <a:bodyPr/>
        <a:lstStyle/>
        <a:p>
          <a:endParaRPr lang="en-US"/>
        </a:p>
      </dgm:t>
    </dgm:pt>
    <dgm:pt modelId="{C00CD8B6-E55C-4D6C-926B-968D9B89EAB4}">
      <dgm:prSet/>
      <dgm:spPr/>
      <dgm:t>
        <a:bodyPr/>
        <a:lstStyle/>
        <a:p>
          <a:pPr>
            <a:buClrTx/>
            <a:buSzTx/>
            <a:buFontTx/>
            <a:buNone/>
          </a:pPr>
          <a:r>
            <a:rPr kumimoji="0" lang="en-GB" b="0" i="0" u="none" strike="noStrike" cap="none" spc="0" normalizeH="0" baseline="0" noProof="0" dirty="0">
              <a:ln>
                <a:noFill/>
              </a:ln>
              <a:solidFill>
                <a:prstClr val="black"/>
              </a:solidFill>
              <a:effectLst/>
              <a:uLnTx/>
              <a:uFillTx/>
              <a:latin typeface="Calibri" panose="020F0502020204030204"/>
              <a:ea typeface="+mn-ea"/>
              <a:cs typeface="+mn-cs"/>
            </a:rPr>
            <a:t>Longer needles increase risk of inter-muscular injections</a:t>
          </a:r>
          <a:endParaRPr lang="en-US" dirty="0"/>
        </a:p>
      </dgm:t>
    </dgm:pt>
    <dgm:pt modelId="{C2F2DCB8-67D6-4756-9BAE-FEA4EC8EA5D7}" type="parTrans" cxnId="{236F34C8-39C9-4D39-823A-963177A70D62}">
      <dgm:prSet/>
      <dgm:spPr/>
      <dgm:t>
        <a:bodyPr/>
        <a:lstStyle/>
        <a:p>
          <a:endParaRPr lang="en-GB"/>
        </a:p>
      </dgm:t>
    </dgm:pt>
    <dgm:pt modelId="{933ED900-3FE5-4B3B-9055-C07DE85BEFA4}" type="sibTrans" cxnId="{236F34C8-39C9-4D39-823A-963177A70D62}">
      <dgm:prSet/>
      <dgm:spPr/>
      <dgm:t>
        <a:bodyPr/>
        <a:lstStyle/>
        <a:p>
          <a:endParaRPr lang="en-GB"/>
        </a:p>
      </dgm:t>
    </dgm:pt>
    <dgm:pt modelId="{5A9BA388-16C0-4BDB-BBC1-E2824706E026}" type="pres">
      <dgm:prSet presAssocID="{A1D32F47-B5B5-45D0-A5B4-1F4EC72BB451}" presName="linear" presStyleCnt="0">
        <dgm:presLayoutVars>
          <dgm:animLvl val="lvl"/>
          <dgm:resizeHandles val="exact"/>
        </dgm:presLayoutVars>
      </dgm:prSet>
      <dgm:spPr/>
    </dgm:pt>
    <dgm:pt modelId="{031A7606-FB80-4BC8-BDC7-B8BE7697BB36}" type="pres">
      <dgm:prSet presAssocID="{0FE0F2BE-EA18-4D8D-96C7-023E6D75A10A}" presName="parentText" presStyleLbl="node1" presStyleIdx="0" presStyleCnt="3">
        <dgm:presLayoutVars>
          <dgm:chMax val="0"/>
          <dgm:bulletEnabled val="1"/>
        </dgm:presLayoutVars>
      </dgm:prSet>
      <dgm:spPr/>
    </dgm:pt>
    <dgm:pt modelId="{4A1264C7-17C6-46BA-929A-A4551C65F190}" type="pres">
      <dgm:prSet presAssocID="{0FE0F2BE-EA18-4D8D-96C7-023E6D75A10A}" presName="childText" presStyleLbl="revTx" presStyleIdx="0" presStyleCnt="1">
        <dgm:presLayoutVars>
          <dgm:bulletEnabled val="1"/>
        </dgm:presLayoutVars>
      </dgm:prSet>
      <dgm:spPr/>
    </dgm:pt>
    <dgm:pt modelId="{A81CEAF1-2B3C-4B4E-BFF3-9AAB65E089B3}" type="pres">
      <dgm:prSet presAssocID="{C7A6CDB8-18D9-4459-8AE1-7342F858EB0E}" presName="parentText" presStyleLbl="node1" presStyleIdx="1" presStyleCnt="3">
        <dgm:presLayoutVars>
          <dgm:chMax val="0"/>
          <dgm:bulletEnabled val="1"/>
        </dgm:presLayoutVars>
      </dgm:prSet>
      <dgm:spPr/>
    </dgm:pt>
    <dgm:pt modelId="{F1B5DBEB-C0FA-4494-A23B-5FA690A24257}" type="pres">
      <dgm:prSet presAssocID="{37958B71-A775-4ECB-82DC-57891E6B0FA2}" presName="spacer" presStyleCnt="0"/>
      <dgm:spPr/>
    </dgm:pt>
    <dgm:pt modelId="{22AA4B2D-656A-4C5A-BD82-8C7C0ED0913A}" type="pres">
      <dgm:prSet presAssocID="{C00CD8B6-E55C-4D6C-926B-968D9B89EAB4}" presName="parentText" presStyleLbl="node1" presStyleIdx="2" presStyleCnt="3">
        <dgm:presLayoutVars>
          <dgm:chMax val="0"/>
          <dgm:bulletEnabled val="1"/>
        </dgm:presLayoutVars>
      </dgm:prSet>
      <dgm:spPr/>
    </dgm:pt>
  </dgm:ptLst>
  <dgm:cxnLst>
    <dgm:cxn modelId="{9143AB12-C6AB-4FB9-8AE4-DEC32C2E71FF}" srcId="{0FE0F2BE-EA18-4D8D-96C7-023E6D75A10A}" destId="{97018D26-6B67-44F7-842B-6E6CC7422F6D}" srcOrd="0" destOrd="0" parTransId="{DD97441A-6379-4483-B9A6-F6515B8D8E27}" sibTransId="{92798CD2-2ACC-428E-970A-716405826204}"/>
    <dgm:cxn modelId="{E115AD61-68F6-40E6-9568-B80761800D36}" srcId="{0FE0F2BE-EA18-4D8D-96C7-023E6D75A10A}" destId="{53026DE3-6718-46BC-9DFD-FF41924897E0}" srcOrd="1" destOrd="0" parTransId="{4064180E-7383-4361-B376-3863F2C73974}" sibTransId="{0B7F90A5-F019-4413-9E39-9DD96DD9D2AD}"/>
    <dgm:cxn modelId="{0AD11142-A2F6-4635-8DA9-F4A1B69E69E5}" type="presOf" srcId="{A1D32F47-B5B5-45D0-A5B4-1F4EC72BB451}" destId="{5A9BA388-16C0-4BDB-BBC1-E2824706E026}" srcOrd="0" destOrd="0" presId="urn:microsoft.com/office/officeart/2005/8/layout/vList2"/>
    <dgm:cxn modelId="{CA35DF62-F4A8-4EC0-8757-C1997D9B36C7}" srcId="{A1D32F47-B5B5-45D0-A5B4-1F4EC72BB451}" destId="{C7A6CDB8-18D9-4459-8AE1-7342F858EB0E}" srcOrd="1" destOrd="0" parTransId="{00C99C9F-130B-4E13-B209-2EDC30DBCCA8}" sibTransId="{37958B71-A775-4ECB-82DC-57891E6B0FA2}"/>
    <dgm:cxn modelId="{2514D875-31D2-47F7-B234-F068A6226C6B}" srcId="{A1D32F47-B5B5-45D0-A5B4-1F4EC72BB451}" destId="{0FE0F2BE-EA18-4D8D-96C7-023E6D75A10A}" srcOrd="0" destOrd="0" parTransId="{55F7AFF6-5B1A-4D38-A8EC-4FCD3E9BC2C6}" sibTransId="{4E93120E-1B18-40C0-8F86-B9415A7DEDAA}"/>
    <dgm:cxn modelId="{9357DE9A-BD42-42E0-8546-DE35C00F07D3}" type="presOf" srcId="{53026DE3-6718-46BC-9DFD-FF41924897E0}" destId="{4A1264C7-17C6-46BA-929A-A4551C65F190}" srcOrd="0" destOrd="1" presId="urn:microsoft.com/office/officeart/2005/8/layout/vList2"/>
    <dgm:cxn modelId="{F2FD179C-778A-4FB7-B849-5F0C5AF722B7}" type="presOf" srcId="{97018D26-6B67-44F7-842B-6E6CC7422F6D}" destId="{4A1264C7-17C6-46BA-929A-A4551C65F190}" srcOrd="0" destOrd="0" presId="urn:microsoft.com/office/officeart/2005/8/layout/vList2"/>
    <dgm:cxn modelId="{FCE27EC5-C0A5-4FCF-9531-AA4BDC8BAE70}" type="presOf" srcId="{C7A6CDB8-18D9-4459-8AE1-7342F858EB0E}" destId="{A81CEAF1-2B3C-4B4E-BFF3-9AAB65E089B3}" srcOrd="0" destOrd="0" presId="urn:microsoft.com/office/officeart/2005/8/layout/vList2"/>
    <dgm:cxn modelId="{236F34C8-39C9-4D39-823A-963177A70D62}" srcId="{A1D32F47-B5B5-45D0-A5B4-1F4EC72BB451}" destId="{C00CD8B6-E55C-4D6C-926B-968D9B89EAB4}" srcOrd="2" destOrd="0" parTransId="{C2F2DCB8-67D6-4756-9BAE-FEA4EC8EA5D7}" sibTransId="{933ED900-3FE5-4B3B-9055-C07DE85BEFA4}"/>
    <dgm:cxn modelId="{5E0270CD-7268-4898-887A-3DCC53CF2C60}" type="presOf" srcId="{0FE0F2BE-EA18-4D8D-96C7-023E6D75A10A}" destId="{031A7606-FB80-4BC8-BDC7-B8BE7697BB36}" srcOrd="0" destOrd="0" presId="urn:microsoft.com/office/officeart/2005/8/layout/vList2"/>
    <dgm:cxn modelId="{8937A6D1-370A-4803-8385-E4E775BC9985}" type="presOf" srcId="{C00CD8B6-E55C-4D6C-926B-968D9B89EAB4}" destId="{22AA4B2D-656A-4C5A-BD82-8C7C0ED0913A}" srcOrd="0" destOrd="0" presId="urn:microsoft.com/office/officeart/2005/8/layout/vList2"/>
    <dgm:cxn modelId="{233F0242-2BFE-45F3-AC7B-121C6220073A}" type="presParOf" srcId="{5A9BA388-16C0-4BDB-BBC1-E2824706E026}" destId="{031A7606-FB80-4BC8-BDC7-B8BE7697BB36}" srcOrd="0" destOrd="0" presId="urn:microsoft.com/office/officeart/2005/8/layout/vList2"/>
    <dgm:cxn modelId="{C4EFF276-CF39-41B2-B37F-0679CCE1439E}" type="presParOf" srcId="{5A9BA388-16C0-4BDB-BBC1-E2824706E026}" destId="{4A1264C7-17C6-46BA-929A-A4551C65F190}" srcOrd="1" destOrd="0" presId="urn:microsoft.com/office/officeart/2005/8/layout/vList2"/>
    <dgm:cxn modelId="{B8ED2B5F-E15F-43FF-93C8-F114676E8708}" type="presParOf" srcId="{5A9BA388-16C0-4BDB-BBC1-E2824706E026}" destId="{A81CEAF1-2B3C-4B4E-BFF3-9AAB65E089B3}" srcOrd="2" destOrd="0" presId="urn:microsoft.com/office/officeart/2005/8/layout/vList2"/>
    <dgm:cxn modelId="{771042E9-F9D6-4654-8FE4-66E505A0D5C1}" type="presParOf" srcId="{5A9BA388-16C0-4BDB-BBC1-E2824706E026}" destId="{F1B5DBEB-C0FA-4494-A23B-5FA690A24257}" srcOrd="3" destOrd="0" presId="urn:microsoft.com/office/officeart/2005/8/layout/vList2"/>
    <dgm:cxn modelId="{365B7E5D-99FA-40E3-9627-188C249DE5E1}" type="presParOf" srcId="{5A9BA388-16C0-4BDB-BBC1-E2824706E026}" destId="{22AA4B2D-656A-4C5A-BD82-8C7C0ED0913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79D3D4-1310-422D-8671-E21CBEAC1091}"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GB"/>
        </a:p>
      </dgm:t>
    </dgm:pt>
    <dgm:pt modelId="{2FF1C083-7F90-462E-9C6A-FF534CCAD928}">
      <dgm:prSet phldrT="[Text]" custT="1"/>
      <dgm:spPr/>
      <dgm:t>
        <a:bodyPr/>
        <a:lstStyle/>
        <a:p>
          <a:r>
            <a:rPr lang="en-GB" sz="1600" dirty="0"/>
            <a:t>Insulin passports are a means by which a person can identify what insulin they are on and acts as a safety mechanism</a:t>
          </a:r>
        </a:p>
      </dgm:t>
    </dgm:pt>
    <dgm:pt modelId="{3075772E-DFCE-4469-8601-9CFBE3F4071F}" type="parTrans" cxnId="{F1EE23E8-1790-4493-853D-010B90C034A9}">
      <dgm:prSet/>
      <dgm:spPr/>
      <dgm:t>
        <a:bodyPr/>
        <a:lstStyle/>
        <a:p>
          <a:endParaRPr lang="en-GB"/>
        </a:p>
      </dgm:t>
    </dgm:pt>
    <dgm:pt modelId="{9F406361-DF19-4E07-A9FD-4EC2408619ED}" type="sibTrans" cxnId="{F1EE23E8-1790-4493-853D-010B90C034A9}">
      <dgm:prSet/>
      <dgm:spPr/>
      <dgm:t>
        <a:bodyPr/>
        <a:lstStyle/>
        <a:p>
          <a:endParaRPr lang="en-GB"/>
        </a:p>
      </dgm:t>
    </dgm:pt>
    <dgm:pt modelId="{22339E87-8CA5-4A25-BDED-8C95FD792CBC}">
      <dgm:prSet custT="1"/>
      <dgm:spPr/>
      <dgm:t>
        <a:bodyPr/>
        <a:lstStyle/>
        <a:p>
          <a:r>
            <a:rPr lang="en-GB" sz="1600" dirty="0"/>
            <a:t>Identifying the person has diabetes and on insulin</a:t>
          </a:r>
        </a:p>
      </dgm:t>
    </dgm:pt>
    <dgm:pt modelId="{DE52D9A3-B6FA-4856-B9FE-81EEABF0EAED}" type="parTrans" cxnId="{74008AAD-0350-4CAE-B2D1-554BD872CD80}">
      <dgm:prSet/>
      <dgm:spPr/>
      <dgm:t>
        <a:bodyPr/>
        <a:lstStyle/>
        <a:p>
          <a:endParaRPr lang="en-GB"/>
        </a:p>
      </dgm:t>
    </dgm:pt>
    <dgm:pt modelId="{04D20689-4D22-4CAC-8E7A-012D0C3E1C7F}" type="sibTrans" cxnId="{74008AAD-0350-4CAE-B2D1-554BD872CD80}">
      <dgm:prSet/>
      <dgm:spPr/>
      <dgm:t>
        <a:bodyPr/>
        <a:lstStyle/>
        <a:p>
          <a:endParaRPr lang="en-GB"/>
        </a:p>
      </dgm:t>
    </dgm:pt>
    <dgm:pt modelId="{580BD4D3-45AA-4C96-9710-778071B5B85A}">
      <dgm:prSet custT="1"/>
      <dgm:spPr/>
      <dgm:t>
        <a:bodyPr/>
        <a:lstStyle/>
        <a:p>
          <a:r>
            <a:rPr lang="en-GB" sz="1600" dirty="0"/>
            <a:t>So if unconscious , they can be checked for hypoglycaemia and treated</a:t>
          </a:r>
        </a:p>
      </dgm:t>
    </dgm:pt>
    <dgm:pt modelId="{250E2B63-7A46-474D-83C2-0A4F450DEAA4}" type="parTrans" cxnId="{BCCAAE9F-9879-4E52-A20D-685ED8D14FA2}">
      <dgm:prSet/>
      <dgm:spPr/>
      <dgm:t>
        <a:bodyPr/>
        <a:lstStyle/>
        <a:p>
          <a:endParaRPr lang="en-GB"/>
        </a:p>
      </dgm:t>
    </dgm:pt>
    <dgm:pt modelId="{1ED1CA5F-6F99-4F24-8DB8-A6EEE88920D7}" type="sibTrans" cxnId="{BCCAAE9F-9879-4E52-A20D-685ED8D14FA2}">
      <dgm:prSet/>
      <dgm:spPr/>
      <dgm:t>
        <a:bodyPr/>
        <a:lstStyle/>
        <a:p>
          <a:endParaRPr lang="en-GB"/>
        </a:p>
      </dgm:t>
    </dgm:pt>
    <dgm:pt modelId="{2EC83BE6-CBCB-4AC3-9FF1-5D4ACA28E06C}">
      <dgm:prSet custT="1"/>
      <dgm:spPr/>
      <dgm:t>
        <a:bodyPr/>
        <a:lstStyle/>
        <a:p>
          <a:r>
            <a:rPr lang="en-GB" sz="1600" dirty="0"/>
            <a:t>Ensuring that the correct insulin is prescribed , dispensed and administered</a:t>
          </a:r>
          <a:r>
            <a:rPr lang="en-GB" sz="600" dirty="0"/>
            <a:t>.</a:t>
          </a:r>
        </a:p>
      </dgm:t>
    </dgm:pt>
    <dgm:pt modelId="{B61D675B-9C24-459A-BF47-B886611BC532}" type="parTrans" cxnId="{DBF3D53F-DF7A-4AD3-8BF0-DEEE8C0A90D5}">
      <dgm:prSet/>
      <dgm:spPr/>
      <dgm:t>
        <a:bodyPr/>
        <a:lstStyle/>
        <a:p>
          <a:endParaRPr lang="en-GB"/>
        </a:p>
      </dgm:t>
    </dgm:pt>
    <dgm:pt modelId="{0E1EA34E-DC1F-4189-B451-658A152C6999}" type="sibTrans" cxnId="{DBF3D53F-DF7A-4AD3-8BF0-DEEE8C0A90D5}">
      <dgm:prSet/>
      <dgm:spPr/>
      <dgm:t>
        <a:bodyPr/>
        <a:lstStyle/>
        <a:p>
          <a:endParaRPr lang="en-GB"/>
        </a:p>
      </dgm:t>
    </dgm:pt>
    <dgm:pt modelId="{4F901CFC-F41E-4994-A0D4-FBC6EE68E909}">
      <dgm:prSet phldrT="[Text]" custT="1"/>
      <dgm:spPr/>
      <dgm:t>
        <a:bodyPr/>
        <a:lstStyle/>
        <a:p>
          <a:endParaRPr lang="en-GB" sz="1600" dirty="0"/>
        </a:p>
      </dgm:t>
    </dgm:pt>
    <dgm:pt modelId="{134C3D63-50F2-4118-8F6F-E9565710AAF0}" type="parTrans" cxnId="{93F5E1ED-B378-4EAF-B548-3CDABE9C5283}">
      <dgm:prSet/>
      <dgm:spPr/>
      <dgm:t>
        <a:bodyPr/>
        <a:lstStyle/>
        <a:p>
          <a:endParaRPr lang="en-GB"/>
        </a:p>
      </dgm:t>
    </dgm:pt>
    <dgm:pt modelId="{2164B7C3-F6CD-41A1-BF0A-08928AF54C14}" type="sibTrans" cxnId="{93F5E1ED-B378-4EAF-B548-3CDABE9C5283}">
      <dgm:prSet/>
      <dgm:spPr/>
      <dgm:t>
        <a:bodyPr/>
        <a:lstStyle/>
        <a:p>
          <a:endParaRPr lang="en-GB"/>
        </a:p>
      </dgm:t>
    </dgm:pt>
    <dgm:pt modelId="{0881BDD5-94BB-4DBA-B476-2A6014C8D7DB}" type="pres">
      <dgm:prSet presAssocID="{4279D3D4-1310-422D-8671-E21CBEAC1091}" presName="linear" presStyleCnt="0">
        <dgm:presLayoutVars>
          <dgm:dir/>
          <dgm:animLvl val="lvl"/>
          <dgm:resizeHandles val="exact"/>
        </dgm:presLayoutVars>
      </dgm:prSet>
      <dgm:spPr/>
    </dgm:pt>
    <dgm:pt modelId="{11949F3A-7296-47F1-BEC1-3E289A014B7E}" type="pres">
      <dgm:prSet presAssocID="{2FF1C083-7F90-462E-9C6A-FF534CCAD928}" presName="parentLin" presStyleCnt="0"/>
      <dgm:spPr/>
    </dgm:pt>
    <dgm:pt modelId="{79FFCEA4-F297-4B00-9D3B-180F789B9B88}" type="pres">
      <dgm:prSet presAssocID="{2FF1C083-7F90-462E-9C6A-FF534CCAD928}" presName="parentLeftMargin" presStyleLbl="node1" presStyleIdx="0" presStyleCnt="1"/>
      <dgm:spPr/>
    </dgm:pt>
    <dgm:pt modelId="{3684EDA3-8C5B-4DAB-A7CB-D51222E63599}" type="pres">
      <dgm:prSet presAssocID="{2FF1C083-7F90-462E-9C6A-FF534CCAD928}" presName="parentText" presStyleLbl="node1" presStyleIdx="0" presStyleCnt="1" custScaleX="714460" custScaleY="32386">
        <dgm:presLayoutVars>
          <dgm:chMax val="0"/>
          <dgm:bulletEnabled val="1"/>
        </dgm:presLayoutVars>
      </dgm:prSet>
      <dgm:spPr/>
    </dgm:pt>
    <dgm:pt modelId="{2B16520C-DB6D-4F04-95CF-B46CF1243F99}" type="pres">
      <dgm:prSet presAssocID="{2FF1C083-7F90-462E-9C6A-FF534CCAD928}" presName="negativeSpace" presStyleCnt="0"/>
      <dgm:spPr/>
    </dgm:pt>
    <dgm:pt modelId="{132877C1-A08B-4C30-9629-74BA014FD4FB}" type="pres">
      <dgm:prSet presAssocID="{2FF1C083-7F90-462E-9C6A-FF534CCAD928}" presName="childText" presStyleLbl="conFgAcc1" presStyleIdx="0" presStyleCnt="1" custLinFactNeighborX="-21423" custLinFactNeighborY="-49999">
        <dgm:presLayoutVars>
          <dgm:bulletEnabled val="1"/>
        </dgm:presLayoutVars>
      </dgm:prSet>
      <dgm:spPr/>
    </dgm:pt>
  </dgm:ptLst>
  <dgm:cxnLst>
    <dgm:cxn modelId="{315A8B1C-C848-4AD9-9741-D2A759A0066A}" type="presOf" srcId="{2EC83BE6-CBCB-4AC3-9FF1-5D4ACA28E06C}" destId="{132877C1-A08B-4C30-9629-74BA014FD4FB}" srcOrd="0" destOrd="3" presId="urn:microsoft.com/office/officeart/2005/8/layout/list1"/>
    <dgm:cxn modelId="{DBF3D53F-DF7A-4AD3-8BF0-DEEE8C0A90D5}" srcId="{2FF1C083-7F90-462E-9C6A-FF534CCAD928}" destId="{2EC83BE6-CBCB-4AC3-9FF1-5D4ACA28E06C}" srcOrd="2" destOrd="0" parTransId="{B61D675B-9C24-459A-BF47-B886611BC532}" sibTransId="{0E1EA34E-DC1F-4189-B451-658A152C6999}"/>
    <dgm:cxn modelId="{37E3EC43-657E-4BD3-98DB-A57F9A1DF028}" type="presOf" srcId="{2FF1C083-7F90-462E-9C6A-FF534CCAD928}" destId="{3684EDA3-8C5B-4DAB-A7CB-D51222E63599}" srcOrd="1" destOrd="0" presId="urn:microsoft.com/office/officeart/2005/8/layout/list1"/>
    <dgm:cxn modelId="{8208BE57-AF1F-48D8-AC46-FAEA28B9007B}" type="presOf" srcId="{22339E87-8CA5-4A25-BDED-8C95FD792CBC}" destId="{132877C1-A08B-4C30-9629-74BA014FD4FB}" srcOrd="0" destOrd="1" presId="urn:microsoft.com/office/officeart/2005/8/layout/list1"/>
    <dgm:cxn modelId="{32986958-267F-4485-8759-07302DA39B99}" type="presOf" srcId="{4F901CFC-F41E-4994-A0D4-FBC6EE68E909}" destId="{132877C1-A08B-4C30-9629-74BA014FD4FB}" srcOrd="0" destOrd="0" presId="urn:microsoft.com/office/officeart/2005/8/layout/list1"/>
    <dgm:cxn modelId="{A3EA795A-0D2E-4761-9C16-85D41A9A3796}" type="presOf" srcId="{2FF1C083-7F90-462E-9C6A-FF534CCAD928}" destId="{79FFCEA4-F297-4B00-9D3B-180F789B9B88}" srcOrd="0" destOrd="0" presId="urn:microsoft.com/office/officeart/2005/8/layout/list1"/>
    <dgm:cxn modelId="{469B0E95-2CB9-4490-BBD4-1438A10E78B6}" type="presOf" srcId="{580BD4D3-45AA-4C96-9710-778071B5B85A}" destId="{132877C1-A08B-4C30-9629-74BA014FD4FB}" srcOrd="0" destOrd="2" presId="urn:microsoft.com/office/officeart/2005/8/layout/list1"/>
    <dgm:cxn modelId="{BCCAAE9F-9879-4E52-A20D-685ED8D14FA2}" srcId="{22339E87-8CA5-4A25-BDED-8C95FD792CBC}" destId="{580BD4D3-45AA-4C96-9710-778071B5B85A}" srcOrd="0" destOrd="0" parTransId="{250E2B63-7A46-474D-83C2-0A4F450DEAA4}" sibTransId="{1ED1CA5F-6F99-4F24-8DB8-A6EEE88920D7}"/>
    <dgm:cxn modelId="{74008AAD-0350-4CAE-B2D1-554BD872CD80}" srcId="{2FF1C083-7F90-462E-9C6A-FF534CCAD928}" destId="{22339E87-8CA5-4A25-BDED-8C95FD792CBC}" srcOrd="1" destOrd="0" parTransId="{DE52D9A3-B6FA-4856-B9FE-81EEABF0EAED}" sibTransId="{04D20689-4D22-4CAC-8E7A-012D0C3E1C7F}"/>
    <dgm:cxn modelId="{CEAE0AE2-F37F-44D6-9D01-A0459182CE2C}" type="presOf" srcId="{4279D3D4-1310-422D-8671-E21CBEAC1091}" destId="{0881BDD5-94BB-4DBA-B476-2A6014C8D7DB}" srcOrd="0" destOrd="0" presId="urn:microsoft.com/office/officeart/2005/8/layout/list1"/>
    <dgm:cxn modelId="{F1EE23E8-1790-4493-853D-010B90C034A9}" srcId="{4279D3D4-1310-422D-8671-E21CBEAC1091}" destId="{2FF1C083-7F90-462E-9C6A-FF534CCAD928}" srcOrd="0" destOrd="0" parTransId="{3075772E-DFCE-4469-8601-9CFBE3F4071F}" sibTransId="{9F406361-DF19-4E07-A9FD-4EC2408619ED}"/>
    <dgm:cxn modelId="{93F5E1ED-B378-4EAF-B548-3CDABE9C5283}" srcId="{2FF1C083-7F90-462E-9C6A-FF534CCAD928}" destId="{4F901CFC-F41E-4994-A0D4-FBC6EE68E909}" srcOrd="0" destOrd="0" parTransId="{134C3D63-50F2-4118-8F6F-E9565710AAF0}" sibTransId="{2164B7C3-F6CD-41A1-BF0A-08928AF54C14}"/>
    <dgm:cxn modelId="{4ED8C97D-CBD5-4A6C-BABF-A8263936F239}" type="presParOf" srcId="{0881BDD5-94BB-4DBA-B476-2A6014C8D7DB}" destId="{11949F3A-7296-47F1-BEC1-3E289A014B7E}" srcOrd="0" destOrd="0" presId="urn:microsoft.com/office/officeart/2005/8/layout/list1"/>
    <dgm:cxn modelId="{6ADC28A5-33B0-4052-AF16-248F0140EF85}" type="presParOf" srcId="{11949F3A-7296-47F1-BEC1-3E289A014B7E}" destId="{79FFCEA4-F297-4B00-9D3B-180F789B9B88}" srcOrd="0" destOrd="0" presId="urn:microsoft.com/office/officeart/2005/8/layout/list1"/>
    <dgm:cxn modelId="{033A6FE0-1D8C-47A2-9D8B-6AE79BAA1C43}" type="presParOf" srcId="{11949F3A-7296-47F1-BEC1-3E289A014B7E}" destId="{3684EDA3-8C5B-4DAB-A7CB-D51222E63599}" srcOrd="1" destOrd="0" presId="urn:microsoft.com/office/officeart/2005/8/layout/list1"/>
    <dgm:cxn modelId="{3F37CB36-D02E-4124-B7F5-52AA0478F869}" type="presParOf" srcId="{0881BDD5-94BB-4DBA-B476-2A6014C8D7DB}" destId="{2B16520C-DB6D-4F04-95CF-B46CF1243F99}" srcOrd="1" destOrd="0" presId="urn:microsoft.com/office/officeart/2005/8/layout/list1"/>
    <dgm:cxn modelId="{AB67C667-D0E6-43F1-AC77-B1330ACA41CB}" type="presParOf" srcId="{0881BDD5-94BB-4DBA-B476-2A6014C8D7DB}" destId="{132877C1-A08B-4C30-9629-74BA014FD4F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82AFACA-33EE-43CF-89A2-C613C523B246}"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GB"/>
        </a:p>
      </dgm:t>
    </dgm:pt>
    <dgm:pt modelId="{A678E7B1-F391-438C-8771-43862207C431}">
      <dgm:prSet phldrT="[Text]"/>
      <dgm:spPr/>
      <dgm:t>
        <a:bodyPr/>
        <a:lstStyle/>
        <a:p>
          <a:r>
            <a:rPr lang="en-GB" dirty="0"/>
            <a:t>Understanding of what insulin does</a:t>
          </a:r>
        </a:p>
      </dgm:t>
    </dgm:pt>
    <dgm:pt modelId="{79DF62E2-F5D6-46B3-A00F-A5DB18859F52}" type="parTrans" cxnId="{08AB0040-BB95-4D9A-8678-6C3ED6E89D7C}">
      <dgm:prSet/>
      <dgm:spPr/>
      <dgm:t>
        <a:bodyPr/>
        <a:lstStyle/>
        <a:p>
          <a:endParaRPr lang="en-GB"/>
        </a:p>
      </dgm:t>
    </dgm:pt>
    <dgm:pt modelId="{FC37F7A8-8127-4DF4-B929-4D22B127B146}" type="sibTrans" cxnId="{08AB0040-BB95-4D9A-8678-6C3ED6E89D7C}">
      <dgm:prSet/>
      <dgm:spPr/>
      <dgm:t>
        <a:bodyPr/>
        <a:lstStyle/>
        <a:p>
          <a:endParaRPr lang="en-GB"/>
        </a:p>
      </dgm:t>
    </dgm:pt>
    <dgm:pt modelId="{3091F521-12CB-4B38-8009-B329E699486B}">
      <dgm:prSet phldrT="[Text]"/>
      <dgm:spPr/>
      <dgm:t>
        <a:bodyPr/>
        <a:lstStyle/>
        <a:p>
          <a:r>
            <a:rPr lang="en-GB" dirty="0"/>
            <a:t>Include means of identification ( Insulin Passports)</a:t>
          </a:r>
        </a:p>
      </dgm:t>
    </dgm:pt>
    <dgm:pt modelId="{2F1DB6D3-59A5-42B1-A722-630B932E87C3}" type="parTrans" cxnId="{7D52DF07-F2EF-4845-9E66-74439E86145F}">
      <dgm:prSet/>
      <dgm:spPr/>
      <dgm:t>
        <a:bodyPr/>
        <a:lstStyle/>
        <a:p>
          <a:endParaRPr lang="en-GB"/>
        </a:p>
      </dgm:t>
    </dgm:pt>
    <dgm:pt modelId="{901C95E5-0229-423A-9438-835465A1D598}" type="sibTrans" cxnId="{7D52DF07-F2EF-4845-9E66-74439E86145F}">
      <dgm:prSet/>
      <dgm:spPr/>
      <dgm:t>
        <a:bodyPr/>
        <a:lstStyle/>
        <a:p>
          <a:endParaRPr lang="en-GB"/>
        </a:p>
      </dgm:t>
    </dgm:pt>
    <dgm:pt modelId="{096C7138-824F-4734-B0B7-A63B4D0C7782}">
      <dgm:prSet phldrT="[Text]"/>
      <dgm:spPr/>
      <dgm:t>
        <a:bodyPr/>
        <a:lstStyle/>
        <a:p>
          <a:r>
            <a:rPr lang="en-GB" dirty="0"/>
            <a:t>Appropriate diet and lifestyle</a:t>
          </a:r>
        </a:p>
      </dgm:t>
    </dgm:pt>
    <dgm:pt modelId="{3742BCD9-5DAE-47D6-A64C-56075CA56F8C}" type="parTrans" cxnId="{60E5B7B9-6D51-4CA5-827E-50099A04442B}">
      <dgm:prSet/>
      <dgm:spPr/>
      <dgm:t>
        <a:bodyPr/>
        <a:lstStyle/>
        <a:p>
          <a:endParaRPr lang="en-GB"/>
        </a:p>
      </dgm:t>
    </dgm:pt>
    <dgm:pt modelId="{0571418C-51B7-4D67-9F6F-0B126051FAFF}" type="sibTrans" cxnId="{60E5B7B9-6D51-4CA5-827E-50099A04442B}">
      <dgm:prSet/>
      <dgm:spPr/>
      <dgm:t>
        <a:bodyPr/>
        <a:lstStyle/>
        <a:p>
          <a:endParaRPr lang="en-GB"/>
        </a:p>
      </dgm:t>
    </dgm:pt>
    <dgm:pt modelId="{A4D540C0-6C3F-49A1-A65E-303E87A6B00A}">
      <dgm:prSet phldrT="[Text]"/>
      <dgm:spPr/>
      <dgm:t>
        <a:bodyPr/>
        <a:lstStyle/>
        <a:p>
          <a:r>
            <a:rPr lang="en-GB" dirty="0"/>
            <a:t>Include hobbies / driving/ eating out and alcohol</a:t>
          </a:r>
        </a:p>
      </dgm:t>
    </dgm:pt>
    <dgm:pt modelId="{926009BA-2C5D-40D1-9F00-D58E6D9D18CE}" type="parTrans" cxnId="{24211E23-D99D-44EE-BE5F-EA0AC5E0C105}">
      <dgm:prSet/>
      <dgm:spPr/>
      <dgm:t>
        <a:bodyPr/>
        <a:lstStyle/>
        <a:p>
          <a:endParaRPr lang="en-GB"/>
        </a:p>
      </dgm:t>
    </dgm:pt>
    <dgm:pt modelId="{036D1776-AA94-4DD0-BAC3-5B0EDBF63FDA}" type="sibTrans" cxnId="{24211E23-D99D-44EE-BE5F-EA0AC5E0C105}">
      <dgm:prSet/>
      <dgm:spPr/>
      <dgm:t>
        <a:bodyPr/>
        <a:lstStyle/>
        <a:p>
          <a:endParaRPr lang="en-GB"/>
        </a:p>
      </dgm:t>
    </dgm:pt>
    <dgm:pt modelId="{180C4D99-EAB7-4FED-A9E0-253B8D4C3983}">
      <dgm:prSet phldrT="[Text]"/>
      <dgm:spPr/>
      <dgm:t>
        <a:bodyPr/>
        <a:lstStyle/>
        <a:p>
          <a:r>
            <a:rPr lang="en-GB" dirty="0"/>
            <a:t>Knowledge of type of insulin</a:t>
          </a:r>
        </a:p>
      </dgm:t>
    </dgm:pt>
    <dgm:pt modelId="{8CAAC172-E86B-4CCF-BEFB-3E62E4F2F8B1}" type="parTrans" cxnId="{4C14A2EC-BD12-4C2A-84AA-0F9AC4DC2DC3}">
      <dgm:prSet/>
      <dgm:spPr/>
      <dgm:t>
        <a:bodyPr/>
        <a:lstStyle/>
        <a:p>
          <a:endParaRPr lang="en-GB"/>
        </a:p>
      </dgm:t>
    </dgm:pt>
    <dgm:pt modelId="{76B7718E-FC0D-4C01-891B-5DC9E3962498}" type="sibTrans" cxnId="{4C14A2EC-BD12-4C2A-84AA-0F9AC4DC2DC3}">
      <dgm:prSet/>
      <dgm:spPr/>
      <dgm:t>
        <a:bodyPr/>
        <a:lstStyle/>
        <a:p>
          <a:endParaRPr lang="en-GB"/>
        </a:p>
      </dgm:t>
    </dgm:pt>
    <dgm:pt modelId="{6C0AA49A-3F23-43FB-B9F5-13FFF597B3A1}">
      <dgm:prSet phldrT="[Text]"/>
      <dgm:spPr/>
      <dgm:t>
        <a:bodyPr/>
        <a:lstStyle/>
        <a:p>
          <a:r>
            <a:rPr lang="en-GB" dirty="0"/>
            <a:t>How to monitor glucose appropriately</a:t>
          </a:r>
        </a:p>
      </dgm:t>
    </dgm:pt>
    <dgm:pt modelId="{0F0602D4-62EF-481D-855E-B82DA6A3CE78}" type="parTrans" cxnId="{93B98876-CCBD-4E3F-A647-11F9F9B2C1F7}">
      <dgm:prSet/>
      <dgm:spPr/>
      <dgm:t>
        <a:bodyPr/>
        <a:lstStyle/>
        <a:p>
          <a:endParaRPr lang="en-GB"/>
        </a:p>
      </dgm:t>
    </dgm:pt>
    <dgm:pt modelId="{3423305F-F65A-47DE-B93F-F60B18DEF8D3}" type="sibTrans" cxnId="{93B98876-CCBD-4E3F-A647-11F9F9B2C1F7}">
      <dgm:prSet/>
      <dgm:spPr/>
      <dgm:t>
        <a:bodyPr/>
        <a:lstStyle/>
        <a:p>
          <a:endParaRPr lang="en-GB"/>
        </a:p>
      </dgm:t>
    </dgm:pt>
    <dgm:pt modelId="{6CA63143-FF23-4842-BE10-5698AF9DBC74}">
      <dgm:prSet phldrT="[Text]"/>
      <dgm:spPr/>
      <dgm:t>
        <a:bodyPr/>
        <a:lstStyle/>
        <a:p>
          <a:r>
            <a:rPr lang="en-GB" dirty="0"/>
            <a:t>Symptom dentification</a:t>
          </a:r>
        </a:p>
      </dgm:t>
    </dgm:pt>
    <dgm:pt modelId="{D96C5F08-3111-4ED8-B3AF-622BEE7D687C}" type="parTrans" cxnId="{0C748EFE-4300-42D6-9BBA-4A0BFF3AE680}">
      <dgm:prSet/>
      <dgm:spPr/>
      <dgm:t>
        <a:bodyPr/>
        <a:lstStyle/>
        <a:p>
          <a:endParaRPr lang="en-GB"/>
        </a:p>
      </dgm:t>
    </dgm:pt>
    <dgm:pt modelId="{986053B8-18FF-45A9-A90E-25A442F9C592}" type="sibTrans" cxnId="{0C748EFE-4300-42D6-9BBA-4A0BFF3AE680}">
      <dgm:prSet/>
      <dgm:spPr/>
      <dgm:t>
        <a:bodyPr/>
        <a:lstStyle/>
        <a:p>
          <a:endParaRPr lang="en-GB"/>
        </a:p>
      </dgm:t>
    </dgm:pt>
    <dgm:pt modelId="{B017978E-4FDD-4B70-89BB-64C8E5119745}">
      <dgm:prSet phldrT="[Text]"/>
      <dgm:spPr/>
      <dgm:t>
        <a:bodyPr/>
        <a:lstStyle/>
        <a:p>
          <a:r>
            <a:rPr lang="en-GB" dirty="0"/>
            <a:t>Hypoglycaemia / Hyperglycaemia and their management</a:t>
          </a:r>
        </a:p>
      </dgm:t>
    </dgm:pt>
    <dgm:pt modelId="{EF72FE22-7391-432E-9EBE-6012330C3681}" type="parTrans" cxnId="{F795D0EA-AC5A-433D-8FAE-A7071B4E9DF1}">
      <dgm:prSet/>
      <dgm:spPr/>
      <dgm:t>
        <a:bodyPr/>
        <a:lstStyle/>
        <a:p>
          <a:endParaRPr lang="en-GB"/>
        </a:p>
      </dgm:t>
    </dgm:pt>
    <dgm:pt modelId="{E931124B-2127-4B6F-AF8D-EC16083EC8D1}" type="sibTrans" cxnId="{F795D0EA-AC5A-433D-8FAE-A7071B4E9DF1}">
      <dgm:prSet/>
      <dgm:spPr/>
      <dgm:t>
        <a:bodyPr/>
        <a:lstStyle/>
        <a:p>
          <a:endParaRPr lang="en-GB"/>
        </a:p>
      </dgm:t>
    </dgm:pt>
    <dgm:pt modelId="{585870AE-9F15-4889-98A3-C8537DCEF0BE}">
      <dgm:prSet phldrT="[Text]"/>
      <dgm:spPr/>
      <dgm:t>
        <a:bodyPr/>
        <a:lstStyle/>
        <a:p>
          <a:r>
            <a:rPr lang="en-GB" dirty="0"/>
            <a:t>Sick Day Rules</a:t>
          </a:r>
        </a:p>
      </dgm:t>
    </dgm:pt>
    <dgm:pt modelId="{9AED7A65-D47D-46C1-BA26-0406877A8189}" type="parTrans" cxnId="{D11AFD3F-C28D-4D5C-A352-037D5A5C1D49}">
      <dgm:prSet/>
      <dgm:spPr/>
      <dgm:t>
        <a:bodyPr/>
        <a:lstStyle/>
        <a:p>
          <a:endParaRPr lang="en-GB"/>
        </a:p>
      </dgm:t>
    </dgm:pt>
    <dgm:pt modelId="{0CDF4913-8A2C-43EC-AC7E-8D8264EABC1E}" type="sibTrans" cxnId="{D11AFD3F-C28D-4D5C-A352-037D5A5C1D49}">
      <dgm:prSet/>
      <dgm:spPr/>
      <dgm:t>
        <a:bodyPr/>
        <a:lstStyle/>
        <a:p>
          <a:endParaRPr lang="en-GB"/>
        </a:p>
      </dgm:t>
    </dgm:pt>
    <dgm:pt modelId="{6045EE6D-F122-4648-9EEE-1363A9602A82}">
      <dgm:prSet phldrT="[Text]"/>
      <dgm:spPr/>
      <dgm:t>
        <a:bodyPr/>
        <a:lstStyle/>
        <a:p>
          <a:r>
            <a:rPr lang="en-GB" dirty="0"/>
            <a:t>Driving Advice</a:t>
          </a:r>
        </a:p>
      </dgm:t>
    </dgm:pt>
    <dgm:pt modelId="{BCE5BEAC-53E1-4E77-9A75-11482008E1E8}" type="parTrans" cxnId="{07AB2C6A-1B2E-4F1E-8868-DB3334CF9C35}">
      <dgm:prSet/>
      <dgm:spPr/>
      <dgm:t>
        <a:bodyPr/>
        <a:lstStyle/>
        <a:p>
          <a:endParaRPr lang="en-GB"/>
        </a:p>
      </dgm:t>
    </dgm:pt>
    <dgm:pt modelId="{FCE0D695-F9AC-4F03-82A1-5CA59E59D3E2}" type="sibTrans" cxnId="{07AB2C6A-1B2E-4F1E-8868-DB3334CF9C35}">
      <dgm:prSet/>
      <dgm:spPr/>
      <dgm:t>
        <a:bodyPr/>
        <a:lstStyle/>
        <a:p>
          <a:endParaRPr lang="en-GB"/>
        </a:p>
      </dgm:t>
    </dgm:pt>
    <dgm:pt modelId="{4F7A0D3F-DCCA-4A0E-B3E0-48A7A3A39C67}" type="pres">
      <dgm:prSet presAssocID="{682AFACA-33EE-43CF-89A2-C613C523B246}" presName="linear" presStyleCnt="0">
        <dgm:presLayoutVars>
          <dgm:animLvl val="lvl"/>
          <dgm:resizeHandles val="exact"/>
        </dgm:presLayoutVars>
      </dgm:prSet>
      <dgm:spPr/>
    </dgm:pt>
    <dgm:pt modelId="{51AE8587-E20E-4081-AA11-B5F09BBA45ED}" type="pres">
      <dgm:prSet presAssocID="{A678E7B1-F391-438C-8771-43862207C431}" presName="parentText" presStyleLbl="node1" presStyleIdx="0" presStyleCnt="7">
        <dgm:presLayoutVars>
          <dgm:chMax val="0"/>
          <dgm:bulletEnabled val="1"/>
        </dgm:presLayoutVars>
      </dgm:prSet>
      <dgm:spPr/>
    </dgm:pt>
    <dgm:pt modelId="{7290BD77-D78E-4A1B-9435-97A16AF6268B}" type="pres">
      <dgm:prSet presAssocID="{FC37F7A8-8127-4DF4-B929-4D22B127B146}" presName="spacer" presStyleCnt="0"/>
      <dgm:spPr/>
    </dgm:pt>
    <dgm:pt modelId="{24877701-7F83-49B3-9A6C-F7CBC69349AE}" type="pres">
      <dgm:prSet presAssocID="{180C4D99-EAB7-4FED-A9E0-253B8D4C3983}" presName="parentText" presStyleLbl="node1" presStyleIdx="1" presStyleCnt="7">
        <dgm:presLayoutVars>
          <dgm:chMax val="0"/>
          <dgm:bulletEnabled val="1"/>
        </dgm:presLayoutVars>
      </dgm:prSet>
      <dgm:spPr/>
    </dgm:pt>
    <dgm:pt modelId="{11383920-B492-426B-BC48-FB347BAAE0F1}" type="pres">
      <dgm:prSet presAssocID="{180C4D99-EAB7-4FED-A9E0-253B8D4C3983}" presName="childText" presStyleLbl="revTx" presStyleIdx="0" presStyleCnt="3">
        <dgm:presLayoutVars>
          <dgm:bulletEnabled val="1"/>
        </dgm:presLayoutVars>
      </dgm:prSet>
      <dgm:spPr/>
    </dgm:pt>
    <dgm:pt modelId="{6E425AD4-32A1-4130-98E8-E616CB6A1E5A}" type="pres">
      <dgm:prSet presAssocID="{096C7138-824F-4734-B0B7-A63B4D0C7782}" presName="parentText" presStyleLbl="node1" presStyleIdx="2" presStyleCnt="7">
        <dgm:presLayoutVars>
          <dgm:chMax val="0"/>
          <dgm:bulletEnabled val="1"/>
        </dgm:presLayoutVars>
      </dgm:prSet>
      <dgm:spPr/>
    </dgm:pt>
    <dgm:pt modelId="{0B4CAC6C-6E27-4203-8B5F-E32B2D6351DC}" type="pres">
      <dgm:prSet presAssocID="{096C7138-824F-4734-B0B7-A63B4D0C7782}" presName="childText" presStyleLbl="revTx" presStyleIdx="1" presStyleCnt="3">
        <dgm:presLayoutVars>
          <dgm:bulletEnabled val="1"/>
        </dgm:presLayoutVars>
      </dgm:prSet>
      <dgm:spPr/>
    </dgm:pt>
    <dgm:pt modelId="{5AB3206F-FB16-499C-B317-BF3B039B0F54}" type="pres">
      <dgm:prSet presAssocID="{6C0AA49A-3F23-43FB-B9F5-13FFF597B3A1}" presName="parentText" presStyleLbl="node1" presStyleIdx="3" presStyleCnt="7">
        <dgm:presLayoutVars>
          <dgm:chMax val="0"/>
          <dgm:bulletEnabled val="1"/>
        </dgm:presLayoutVars>
      </dgm:prSet>
      <dgm:spPr/>
    </dgm:pt>
    <dgm:pt modelId="{CCD92A77-16C7-4D03-B26E-CA9C38ED5E40}" type="pres">
      <dgm:prSet presAssocID="{3423305F-F65A-47DE-B93F-F60B18DEF8D3}" presName="spacer" presStyleCnt="0"/>
      <dgm:spPr/>
    </dgm:pt>
    <dgm:pt modelId="{76F1C658-1E2C-40E4-A04A-2EDBE390B4B2}" type="pres">
      <dgm:prSet presAssocID="{6CA63143-FF23-4842-BE10-5698AF9DBC74}" presName="parentText" presStyleLbl="node1" presStyleIdx="4" presStyleCnt="7">
        <dgm:presLayoutVars>
          <dgm:chMax val="0"/>
          <dgm:bulletEnabled val="1"/>
        </dgm:presLayoutVars>
      </dgm:prSet>
      <dgm:spPr/>
    </dgm:pt>
    <dgm:pt modelId="{6CEB490E-9644-45B6-ABA6-80E746FE9872}" type="pres">
      <dgm:prSet presAssocID="{6CA63143-FF23-4842-BE10-5698AF9DBC74}" presName="childText" presStyleLbl="revTx" presStyleIdx="2" presStyleCnt="3">
        <dgm:presLayoutVars>
          <dgm:bulletEnabled val="1"/>
        </dgm:presLayoutVars>
      </dgm:prSet>
      <dgm:spPr/>
    </dgm:pt>
    <dgm:pt modelId="{8AB5BDB5-800D-4B89-9E9B-BC02958DF482}" type="pres">
      <dgm:prSet presAssocID="{585870AE-9F15-4889-98A3-C8537DCEF0BE}" presName="parentText" presStyleLbl="node1" presStyleIdx="5" presStyleCnt="7">
        <dgm:presLayoutVars>
          <dgm:chMax val="0"/>
          <dgm:bulletEnabled val="1"/>
        </dgm:presLayoutVars>
      </dgm:prSet>
      <dgm:spPr/>
    </dgm:pt>
    <dgm:pt modelId="{CE370F46-3259-4155-B180-5ABBB23DC9B1}" type="pres">
      <dgm:prSet presAssocID="{0CDF4913-8A2C-43EC-AC7E-8D8264EABC1E}" presName="spacer" presStyleCnt="0"/>
      <dgm:spPr/>
    </dgm:pt>
    <dgm:pt modelId="{D978B3C3-2177-4B61-A53F-A094E6A184C4}" type="pres">
      <dgm:prSet presAssocID="{6045EE6D-F122-4648-9EEE-1363A9602A82}" presName="parentText" presStyleLbl="node1" presStyleIdx="6" presStyleCnt="7">
        <dgm:presLayoutVars>
          <dgm:chMax val="0"/>
          <dgm:bulletEnabled val="1"/>
        </dgm:presLayoutVars>
      </dgm:prSet>
      <dgm:spPr/>
    </dgm:pt>
  </dgm:ptLst>
  <dgm:cxnLst>
    <dgm:cxn modelId="{7D52DF07-F2EF-4845-9E66-74439E86145F}" srcId="{180C4D99-EAB7-4FED-A9E0-253B8D4C3983}" destId="{3091F521-12CB-4B38-8009-B329E699486B}" srcOrd="0" destOrd="0" parTransId="{2F1DB6D3-59A5-42B1-A722-630B932E87C3}" sibTransId="{901C95E5-0229-423A-9438-835465A1D598}"/>
    <dgm:cxn modelId="{71EFA90D-1CFC-43E2-A162-FA694E2246B4}" type="presOf" srcId="{682AFACA-33EE-43CF-89A2-C613C523B246}" destId="{4F7A0D3F-DCCA-4A0E-B3E0-48A7A3A39C67}" srcOrd="0" destOrd="0" presId="urn:microsoft.com/office/officeart/2005/8/layout/vList2"/>
    <dgm:cxn modelId="{661D5917-2603-435E-B7B9-6BFF9E64AD2D}" type="presOf" srcId="{6CA63143-FF23-4842-BE10-5698AF9DBC74}" destId="{76F1C658-1E2C-40E4-A04A-2EDBE390B4B2}" srcOrd="0" destOrd="0" presId="urn:microsoft.com/office/officeart/2005/8/layout/vList2"/>
    <dgm:cxn modelId="{24211E23-D99D-44EE-BE5F-EA0AC5E0C105}" srcId="{096C7138-824F-4734-B0B7-A63B4D0C7782}" destId="{A4D540C0-6C3F-49A1-A65E-303E87A6B00A}" srcOrd="0" destOrd="0" parTransId="{926009BA-2C5D-40D1-9F00-D58E6D9D18CE}" sibTransId="{036D1776-AA94-4DD0-BAC3-5B0EDBF63FDA}"/>
    <dgm:cxn modelId="{BF37BF25-649D-48AB-AC17-7D77797D286D}" type="presOf" srcId="{3091F521-12CB-4B38-8009-B329E699486B}" destId="{11383920-B492-426B-BC48-FB347BAAE0F1}" srcOrd="0" destOrd="0" presId="urn:microsoft.com/office/officeart/2005/8/layout/vList2"/>
    <dgm:cxn modelId="{D11AFD3F-C28D-4D5C-A352-037D5A5C1D49}" srcId="{682AFACA-33EE-43CF-89A2-C613C523B246}" destId="{585870AE-9F15-4889-98A3-C8537DCEF0BE}" srcOrd="5" destOrd="0" parTransId="{9AED7A65-D47D-46C1-BA26-0406877A8189}" sibTransId="{0CDF4913-8A2C-43EC-AC7E-8D8264EABC1E}"/>
    <dgm:cxn modelId="{08AB0040-BB95-4D9A-8678-6C3ED6E89D7C}" srcId="{682AFACA-33EE-43CF-89A2-C613C523B246}" destId="{A678E7B1-F391-438C-8771-43862207C431}" srcOrd="0" destOrd="0" parTransId="{79DF62E2-F5D6-46B3-A00F-A5DB18859F52}" sibTransId="{FC37F7A8-8127-4DF4-B929-4D22B127B146}"/>
    <dgm:cxn modelId="{14BBD762-99CC-4B94-B9F3-C3DE4A83A4B4}" type="presOf" srcId="{6045EE6D-F122-4648-9EEE-1363A9602A82}" destId="{D978B3C3-2177-4B61-A53F-A094E6A184C4}" srcOrd="0" destOrd="0" presId="urn:microsoft.com/office/officeart/2005/8/layout/vList2"/>
    <dgm:cxn modelId="{8DB1EB68-2209-4974-B31B-2B9D4A581F31}" type="presOf" srcId="{B017978E-4FDD-4B70-89BB-64C8E5119745}" destId="{6CEB490E-9644-45B6-ABA6-80E746FE9872}" srcOrd="0" destOrd="0" presId="urn:microsoft.com/office/officeart/2005/8/layout/vList2"/>
    <dgm:cxn modelId="{07AB2C6A-1B2E-4F1E-8868-DB3334CF9C35}" srcId="{682AFACA-33EE-43CF-89A2-C613C523B246}" destId="{6045EE6D-F122-4648-9EEE-1363A9602A82}" srcOrd="6" destOrd="0" parTransId="{BCE5BEAC-53E1-4E77-9A75-11482008E1E8}" sibTransId="{FCE0D695-F9AC-4F03-82A1-5CA59E59D3E2}"/>
    <dgm:cxn modelId="{93B98876-CCBD-4E3F-A647-11F9F9B2C1F7}" srcId="{682AFACA-33EE-43CF-89A2-C613C523B246}" destId="{6C0AA49A-3F23-43FB-B9F5-13FFF597B3A1}" srcOrd="3" destOrd="0" parTransId="{0F0602D4-62EF-481D-855E-B82DA6A3CE78}" sibTransId="{3423305F-F65A-47DE-B93F-F60B18DEF8D3}"/>
    <dgm:cxn modelId="{F6995FAB-7A57-4AD5-B84E-5F292E904D1A}" type="presOf" srcId="{A4D540C0-6C3F-49A1-A65E-303E87A6B00A}" destId="{0B4CAC6C-6E27-4203-8B5F-E32B2D6351DC}" srcOrd="0" destOrd="0" presId="urn:microsoft.com/office/officeart/2005/8/layout/vList2"/>
    <dgm:cxn modelId="{60E5B7B9-6D51-4CA5-827E-50099A04442B}" srcId="{682AFACA-33EE-43CF-89A2-C613C523B246}" destId="{096C7138-824F-4734-B0B7-A63B4D0C7782}" srcOrd="2" destOrd="0" parTransId="{3742BCD9-5DAE-47D6-A64C-56075CA56F8C}" sibTransId="{0571418C-51B7-4D67-9F6F-0B126051FAFF}"/>
    <dgm:cxn modelId="{640C70BC-B7DA-4CEA-A7A4-35727983438C}" type="presOf" srcId="{6C0AA49A-3F23-43FB-B9F5-13FFF597B3A1}" destId="{5AB3206F-FB16-499C-B317-BF3B039B0F54}" srcOrd="0" destOrd="0" presId="urn:microsoft.com/office/officeart/2005/8/layout/vList2"/>
    <dgm:cxn modelId="{F4F77DBF-C9C9-4753-92BF-CD6270EF9DFD}" type="presOf" srcId="{585870AE-9F15-4889-98A3-C8537DCEF0BE}" destId="{8AB5BDB5-800D-4B89-9E9B-BC02958DF482}" srcOrd="0" destOrd="0" presId="urn:microsoft.com/office/officeart/2005/8/layout/vList2"/>
    <dgm:cxn modelId="{CF0A29CA-AA05-4B1F-889C-AA41A41D0145}" type="presOf" srcId="{180C4D99-EAB7-4FED-A9E0-253B8D4C3983}" destId="{24877701-7F83-49B3-9A6C-F7CBC69349AE}" srcOrd="0" destOrd="0" presId="urn:microsoft.com/office/officeart/2005/8/layout/vList2"/>
    <dgm:cxn modelId="{944E70D0-1304-489F-BF43-4DF6EA105D99}" type="presOf" srcId="{A678E7B1-F391-438C-8771-43862207C431}" destId="{51AE8587-E20E-4081-AA11-B5F09BBA45ED}" srcOrd="0" destOrd="0" presId="urn:microsoft.com/office/officeart/2005/8/layout/vList2"/>
    <dgm:cxn modelId="{F795D0EA-AC5A-433D-8FAE-A7071B4E9DF1}" srcId="{6CA63143-FF23-4842-BE10-5698AF9DBC74}" destId="{B017978E-4FDD-4B70-89BB-64C8E5119745}" srcOrd="0" destOrd="0" parTransId="{EF72FE22-7391-432E-9EBE-6012330C3681}" sibTransId="{E931124B-2127-4B6F-AF8D-EC16083EC8D1}"/>
    <dgm:cxn modelId="{4C14A2EC-BD12-4C2A-84AA-0F9AC4DC2DC3}" srcId="{682AFACA-33EE-43CF-89A2-C613C523B246}" destId="{180C4D99-EAB7-4FED-A9E0-253B8D4C3983}" srcOrd="1" destOrd="0" parTransId="{8CAAC172-E86B-4CCF-BEFB-3E62E4F2F8B1}" sibTransId="{76B7718E-FC0D-4C01-891B-5DC9E3962498}"/>
    <dgm:cxn modelId="{3A3F64ED-C5F8-4A13-80C7-5A6D4045D400}" type="presOf" srcId="{096C7138-824F-4734-B0B7-A63B4D0C7782}" destId="{6E425AD4-32A1-4130-98E8-E616CB6A1E5A}" srcOrd="0" destOrd="0" presId="urn:microsoft.com/office/officeart/2005/8/layout/vList2"/>
    <dgm:cxn modelId="{0C748EFE-4300-42D6-9BBA-4A0BFF3AE680}" srcId="{682AFACA-33EE-43CF-89A2-C613C523B246}" destId="{6CA63143-FF23-4842-BE10-5698AF9DBC74}" srcOrd="4" destOrd="0" parTransId="{D96C5F08-3111-4ED8-B3AF-622BEE7D687C}" sibTransId="{986053B8-18FF-45A9-A90E-25A442F9C592}"/>
    <dgm:cxn modelId="{8EF8D418-742C-42A5-AEF7-14AF4C9056FF}" type="presParOf" srcId="{4F7A0D3F-DCCA-4A0E-B3E0-48A7A3A39C67}" destId="{51AE8587-E20E-4081-AA11-B5F09BBA45ED}" srcOrd="0" destOrd="0" presId="urn:microsoft.com/office/officeart/2005/8/layout/vList2"/>
    <dgm:cxn modelId="{9106BE4A-EFF7-41A9-86FD-B5303CE3DEA2}" type="presParOf" srcId="{4F7A0D3F-DCCA-4A0E-B3E0-48A7A3A39C67}" destId="{7290BD77-D78E-4A1B-9435-97A16AF6268B}" srcOrd="1" destOrd="0" presId="urn:microsoft.com/office/officeart/2005/8/layout/vList2"/>
    <dgm:cxn modelId="{5ABDA43B-57C4-42A2-BC37-2861BBC803DD}" type="presParOf" srcId="{4F7A0D3F-DCCA-4A0E-B3E0-48A7A3A39C67}" destId="{24877701-7F83-49B3-9A6C-F7CBC69349AE}" srcOrd="2" destOrd="0" presId="urn:microsoft.com/office/officeart/2005/8/layout/vList2"/>
    <dgm:cxn modelId="{1EF17DD5-CC83-4402-B020-39E0EE5935C7}" type="presParOf" srcId="{4F7A0D3F-DCCA-4A0E-B3E0-48A7A3A39C67}" destId="{11383920-B492-426B-BC48-FB347BAAE0F1}" srcOrd="3" destOrd="0" presId="urn:microsoft.com/office/officeart/2005/8/layout/vList2"/>
    <dgm:cxn modelId="{C84B6FB9-54D1-42AE-A1E4-E1AD40A4DC17}" type="presParOf" srcId="{4F7A0D3F-DCCA-4A0E-B3E0-48A7A3A39C67}" destId="{6E425AD4-32A1-4130-98E8-E616CB6A1E5A}" srcOrd="4" destOrd="0" presId="urn:microsoft.com/office/officeart/2005/8/layout/vList2"/>
    <dgm:cxn modelId="{23908979-1DEE-47E7-B0A7-6C432C09B616}" type="presParOf" srcId="{4F7A0D3F-DCCA-4A0E-B3E0-48A7A3A39C67}" destId="{0B4CAC6C-6E27-4203-8B5F-E32B2D6351DC}" srcOrd="5" destOrd="0" presId="urn:microsoft.com/office/officeart/2005/8/layout/vList2"/>
    <dgm:cxn modelId="{ABBCDF06-8DE9-43F1-B7A7-EDFD0247704B}" type="presParOf" srcId="{4F7A0D3F-DCCA-4A0E-B3E0-48A7A3A39C67}" destId="{5AB3206F-FB16-499C-B317-BF3B039B0F54}" srcOrd="6" destOrd="0" presId="urn:microsoft.com/office/officeart/2005/8/layout/vList2"/>
    <dgm:cxn modelId="{87DA0B0D-27E7-4649-9F1C-B7876816E6EE}" type="presParOf" srcId="{4F7A0D3F-DCCA-4A0E-B3E0-48A7A3A39C67}" destId="{CCD92A77-16C7-4D03-B26E-CA9C38ED5E40}" srcOrd="7" destOrd="0" presId="urn:microsoft.com/office/officeart/2005/8/layout/vList2"/>
    <dgm:cxn modelId="{E8239807-131B-4E82-A218-6DF5BD4ACB27}" type="presParOf" srcId="{4F7A0D3F-DCCA-4A0E-B3E0-48A7A3A39C67}" destId="{76F1C658-1E2C-40E4-A04A-2EDBE390B4B2}" srcOrd="8" destOrd="0" presId="urn:microsoft.com/office/officeart/2005/8/layout/vList2"/>
    <dgm:cxn modelId="{04510C7F-2D66-46A7-A223-D373BA791D46}" type="presParOf" srcId="{4F7A0D3F-DCCA-4A0E-B3E0-48A7A3A39C67}" destId="{6CEB490E-9644-45B6-ABA6-80E746FE9872}" srcOrd="9" destOrd="0" presId="urn:microsoft.com/office/officeart/2005/8/layout/vList2"/>
    <dgm:cxn modelId="{7DDDB27F-5F69-4FCC-86FC-75AEC46E0431}" type="presParOf" srcId="{4F7A0D3F-DCCA-4A0E-B3E0-48A7A3A39C67}" destId="{8AB5BDB5-800D-4B89-9E9B-BC02958DF482}" srcOrd="10" destOrd="0" presId="urn:microsoft.com/office/officeart/2005/8/layout/vList2"/>
    <dgm:cxn modelId="{C9CB7C62-28B2-402F-8331-CFA285B7EF63}" type="presParOf" srcId="{4F7A0D3F-DCCA-4A0E-B3E0-48A7A3A39C67}" destId="{CE370F46-3259-4155-B180-5ABBB23DC9B1}" srcOrd="11" destOrd="0" presId="urn:microsoft.com/office/officeart/2005/8/layout/vList2"/>
    <dgm:cxn modelId="{907E15BC-152D-4972-9D11-1E3F7B79FA4E}" type="presParOf" srcId="{4F7A0D3F-DCCA-4A0E-B3E0-48A7A3A39C67}" destId="{D978B3C3-2177-4B61-A53F-A094E6A184C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35FE04-0AF8-416A-98CA-E9478001DDD3}"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78AC4433-9883-4493-A91A-B550E8A5BDBA}">
      <dgm:prSet/>
      <dgm:spPr/>
      <dgm:t>
        <a:bodyPr/>
        <a:lstStyle/>
        <a:p>
          <a:r>
            <a:rPr lang="en-GB" dirty="0"/>
            <a:t>Depends on reason</a:t>
          </a:r>
        </a:p>
      </dgm:t>
    </dgm:pt>
    <dgm:pt modelId="{87D6D57E-2074-4BF0-885D-BFB3CADACC95}" type="parTrans" cxnId="{39F48372-F7EE-465D-892B-C5B6594928CF}">
      <dgm:prSet/>
      <dgm:spPr/>
      <dgm:t>
        <a:bodyPr/>
        <a:lstStyle/>
        <a:p>
          <a:endParaRPr lang="en-GB"/>
        </a:p>
      </dgm:t>
    </dgm:pt>
    <dgm:pt modelId="{DD831711-1A47-4C9F-BA11-E4115129F235}" type="sibTrans" cxnId="{39F48372-F7EE-465D-892B-C5B6594928CF}">
      <dgm:prSet/>
      <dgm:spPr/>
      <dgm:t>
        <a:bodyPr/>
        <a:lstStyle/>
        <a:p>
          <a:endParaRPr lang="en-GB"/>
        </a:p>
      </dgm:t>
    </dgm:pt>
    <dgm:pt modelId="{FEEE9E7B-7003-444E-B27B-ABB303E97B3C}">
      <dgm:prSet/>
      <dgm:spPr/>
      <dgm:t>
        <a:bodyPr/>
        <a:lstStyle/>
        <a:p>
          <a:r>
            <a:rPr lang="en-GB" b="1"/>
            <a:t>Safety</a:t>
          </a:r>
          <a:endParaRPr lang="en-GB" b="1" dirty="0"/>
        </a:p>
      </dgm:t>
    </dgm:pt>
    <dgm:pt modelId="{1D2346B9-7CEF-4762-BAA5-AA07FD619CF2}" type="parTrans" cxnId="{0E44E38B-36FF-4251-BC5D-7E8B98BA9C4D}">
      <dgm:prSet/>
      <dgm:spPr/>
      <dgm:t>
        <a:bodyPr/>
        <a:lstStyle/>
        <a:p>
          <a:endParaRPr lang="en-GB"/>
        </a:p>
      </dgm:t>
    </dgm:pt>
    <dgm:pt modelId="{E5F40438-B448-47B6-8981-6C4EC9B7C357}" type="sibTrans" cxnId="{0E44E38B-36FF-4251-BC5D-7E8B98BA9C4D}">
      <dgm:prSet/>
      <dgm:spPr/>
      <dgm:t>
        <a:bodyPr/>
        <a:lstStyle/>
        <a:p>
          <a:endParaRPr lang="en-GB"/>
        </a:p>
      </dgm:t>
    </dgm:pt>
    <dgm:pt modelId="{B5F20508-5785-460E-AA8F-DFF91BA5BA87}">
      <dgm:prSet/>
      <dgm:spPr/>
      <dgm:t>
        <a:bodyPr/>
        <a:lstStyle/>
        <a:p>
          <a:r>
            <a:rPr lang="en-GB"/>
            <a:t>Glycaemia for health ( pregnancy / ketosis risk)</a:t>
          </a:r>
          <a:endParaRPr lang="en-GB" dirty="0"/>
        </a:p>
      </dgm:t>
    </dgm:pt>
    <dgm:pt modelId="{ED524027-32C5-476D-96EE-005C32181FC8}" type="parTrans" cxnId="{962B326D-C6E7-4495-AC67-3092F2AB2AEA}">
      <dgm:prSet/>
      <dgm:spPr/>
      <dgm:t>
        <a:bodyPr/>
        <a:lstStyle/>
        <a:p>
          <a:endParaRPr lang="en-GB"/>
        </a:p>
      </dgm:t>
    </dgm:pt>
    <dgm:pt modelId="{012F4BC4-86EE-464E-9BE7-65030BCFACD0}" type="sibTrans" cxnId="{962B326D-C6E7-4495-AC67-3092F2AB2AEA}">
      <dgm:prSet/>
      <dgm:spPr/>
      <dgm:t>
        <a:bodyPr/>
        <a:lstStyle/>
        <a:p>
          <a:endParaRPr lang="en-GB"/>
        </a:p>
      </dgm:t>
    </dgm:pt>
    <dgm:pt modelId="{151EE0EF-0951-40DF-9600-169610ADDCE2}">
      <dgm:prSet/>
      <dgm:spPr/>
      <dgm:t>
        <a:bodyPr/>
        <a:lstStyle/>
        <a:p>
          <a:r>
            <a:rPr lang="en-GB" b="1"/>
            <a:t>Dose adjustment</a:t>
          </a:r>
          <a:endParaRPr lang="en-GB" b="1" dirty="0"/>
        </a:p>
      </dgm:t>
    </dgm:pt>
    <dgm:pt modelId="{BE9F31ED-97B8-4954-B5E4-109B3D41DB2B}" type="parTrans" cxnId="{B37E4A4F-7681-4E36-A4B6-DA31E3FCA5DC}">
      <dgm:prSet/>
      <dgm:spPr/>
      <dgm:t>
        <a:bodyPr/>
        <a:lstStyle/>
        <a:p>
          <a:endParaRPr lang="en-GB"/>
        </a:p>
      </dgm:t>
    </dgm:pt>
    <dgm:pt modelId="{A726036C-D026-4D83-9CD2-01C6A38875E3}" type="sibTrans" cxnId="{B37E4A4F-7681-4E36-A4B6-DA31E3FCA5DC}">
      <dgm:prSet/>
      <dgm:spPr/>
      <dgm:t>
        <a:bodyPr/>
        <a:lstStyle/>
        <a:p>
          <a:endParaRPr lang="en-GB"/>
        </a:p>
      </dgm:t>
    </dgm:pt>
    <dgm:pt modelId="{AFCEB27F-B5B5-433C-9E40-39FDBAF84D1A}">
      <dgm:prSet/>
      <dgm:spPr/>
      <dgm:t>
        <a:bodyPr/>
        <a:lstStyle/>
        <a:p>
          <a:r>
            <a:rPr lang="en-GB"/>
            <a:t>Carbohydrate /insulin matching</a:t>
          </a:r>
          <a:endParaRPr lang="en-GB" dirty="0"/>
        </a:p>
      </dgm:t>
    </dgm:pt>
    <dgm:pt modelId="{F1771DD8-6C25-4371-B281-DB4926C2CD0F}" type="parTrans" cxnId="{08356748-2B2D-4B8A-9FAE-1C32329FDE3D}">
      <dgm:prSet/>
      <dgm:spPr/>
      <dgm:t>
        <a:bodyPr/>
        <a:lstStyle/>
        <a:p>
          <a:endParaRPr lang="en-GB"/>
        </a:p>
      </dgm:t>
    </dgm:pt>
    <dgm:pt modelId="{7CFFD8F6-36F0-4E3F-A0E0-6CAD227C23E2}" type="sibTrans" cxnId="{08356748-2B2D-4B8A-9FAE-1C32329FDE3D}">
      <dgm:prSet/>
      <dgm:spPr/>
      <dgm:t>
        <a:bodyPr/>
        <a:lstStyle/>
        <a:p>
          <a:endParaRPr lang="en-GB"/>
        </a:p>
      </dgm:t>
    </dgm:pt>
    <dgm:pt modelId="{45FF7303-6F31-4A5F-89BC-E2221FD76387}">
      <dgm:prSet/>
      <dgm:spPr/>
      <dgm:t>
        <a:bodyPr/>
        <a:lstStyle/>
        <a:p>
          <a:r>
            <a:rPr lang="en-GB" b="1"/>
            <a:t>Risk </a:t>
          </a:r>
          <a:endParaRPr lang="en-GB" b="1" dirty="0"/>
        </a:p>
      </dgm:t>
    </dgm:pt>
    <dgm:pt modelId="{6D384429-5CEA-4923-B102-2600E4A95338}" type="parTrans" cxnId="{79693798-9ECA-45D2-ADFD-B15FFA7CD5F2}">
      <dgm:prSet/>
      <dgm:spPr/>
      <dgm:t>
        <a:bodyPr/>
        <a:lstStyle/>
        <a:p>
          <a:endParaRPr lang="en-GB"/>
        </a:p>
      </dgm:t>
    </dgm:pt>
    <dgm:pt modelId="{1F3796D1-7C35-4746-AD62-E6CBA97ACB84}" type="sibTrans" cxnId="{79693798-9ECA-45D2-ADFD-B15FFA7CD5F2}">
      <dgm:prSet/>
      <dgm:spPr/>
      <dgm:t>
        <a:bodyPr/>
        <a:lstStyle/>
        <a:p>
          <a:endParaRPr lang="en-GB"/>
        </a:p>
      </dgm:t>
    </dgm:pt>
    <dgm:pt modelId="{18A3A2BC-1524-4B9D-BEB2-D7A6C80EED93}">
      <dgm:prSet/>
      <dgm:spPr/>
      <dgm:t>
        <a:bodyPr/>
        <a:lstStyle/>
        <a:p>
          <a:r>
            <a:rPr lang="en-GB"/>
            <a:t>Driving / occupation</a:t>
          </a:r>
          <a:endParaRPr lang="en-GB" dirty="0"/>
        </a:p>
      </dgm:t>
    </dgm:pt>
    <dgm:pt modelId="{324F04BA-9356-4E96-8E3D-72549B653F51}" type="parTrans" cxnId="{B4C707F5-6A1F-41BD-9B2B-545E7691CFB4}">
      <dgm:prSet/>
      <dgm:spPr/>
      <dgm:t>
        <a:bodyPr/>
        <a:lstStyle/>
        <a:p>
          <a:endParaRPr lang="en-GB"/>
        </a:p>
      </dgm:t>
    </dgm:pt>
    <dgm:pt modelId="{3DC6130A-60E1-4D16-BD9A-362304027CD9}" type="sibTrans" cxnId="{B4C707F5-6A1F-41BD-9B2B-545E7691CFB4}">
      <dgm:prSet/>
      <dgm:spPr/>
      <dgm:t>
        <a:bodyPr/>
        <a:lstStyle/>
        <a:p>
          <a:endParaRPr lang="en-GB"/>
        </a:p>
      </dgm:t>
    </dgm:pt>
    <dgm:pt modelId="{D83B940D-90CB-42B8-AAA9-CD4B75187FEC}">
      <dgm:prSet/>
      <dgm:spPr/>
      <dgm:t>
        <a:bodyPr/>
        <a:lstStyle/>
        <a:p>
          <a:r>
            <a:rPr lang="en-GB" b="1"/>
            <a:t>Lifestyle</a:t>
          </a:r>
          <a:endParaRPr lang="en-GB" b="1" dirty="0"/>
        </a:p>
      </dgm:t>
    </dgm:pt>
    <dgm:pt modelId="{3B852D93-8DEF-47AB-BF17-B40D800AEBD9}" type="parTrans" cxnId="{31FBE386-CDCF-4E1D-8396-2AB167F8C6BE}">
      <dgm:prSet/>
      <dgm:spPr/>
      <dgm:t>
        <a:bodyPr/>
        <a:lstStyle/>
        <a:p>
          <a:endParaRPr lang="en-GB"/>
        </a:p>
      </dgm:t>
    </dgm:pt>
    <dgm:pt modelId="{A638DB2A-CC31-4932-BBCE-4BDCFAE8351E}" type="sibTrans" cxnId="{31FBE386-CDCF-4E1D-8396-2AB167F8C6BE}">
      <dgm:prSet/>
      <dgm:spPr/>
      <dgm:t>
        <a:bodyPr/>
        <a:lstStyle/>
        <a:p>
          <a:endParaRPr lang="en-GB"/>
        </a:p>
      </dgm:t>
    </dgm:pt>
    <dgm:pt modelId="{A2DB67E3-19AE-4F6A-A03F-1AB7428D1EAA}">
      <dgm:prSet/>
      <dgm:spPr/>
      <dgm:t>
        <a:bodyPr/>
        <a:lstStyle/>
        <a:p>
          <a:r>
            <a:rPr lang="en-GB"/>
            <a:t>Activity / exercise</a:t>
          </a:r>
          <a:endParaRPr lang="en-GB" dirty="0"/>
        </a:p>
      </dgm:t>
    </dgm:pt>
    <dgm:pt modelId="{98BFD41B-E9A5-4E9B-8FF8-BEF30A922899}" type="parTrans" cxnId="{0054F612-D7DB-4A2A-BEA8-99E736773916}">
      <dgm:prSet/>
      <dgm:spPr/>
      <dgm:t>
        <a:bodyPr/>
        <a:lstStyle/>
        <a:p>
          <a:endParaRPr lang="en-GB"/>
        </a:p>
      </dgm:t>
    </dgm:pt>
    <dgm:pt modelId="{ACC64CCE-9B35-4892-B52F-7A985EB10A59}" type="sibTrans" cxnId="{0054F612-D7DB-4A2A-BEA8-99E736773916}">
      <dgm:prSet/>
      <dgm:spPr/>
      <dgm:t>
        <a:bodyPr/>
        <a:lstStyle/>
        <a:p>
          <a:endParaRPr lang="en-GB"/>
        </a:p>
      </dgm:t>
    </dgm:pt>
    <dgm:pt modelId="{7EF2FB70-2864-4CDF-A4C7-D2E5F95A0C59}">
      <dgm:prSet/>
      <dgm:spPr/>
      <dgm:t>
        <a:bodyPr/>
        <a:lstStyle/>
        <a:p>
          <a:r>
            <a:rPr lang="en-GB" b="1"/>
            <a:t>Regimen</a:t>
          </a:r>
          <a:endParaRPr lang="en-GB" b="1" dirty="0"/>
        </a:p>
      </dgm:t>
    </dgm:pt>
    <dgm:pt modelId="{53F0B7D0-96EB-494C-8AB2-482B77FDA29F}" type="parTrans" cxnId="{97782444-34CB-4FD4-BA9D-0F3F59212E8B}">
      <dgm:prSet/>
      <dgm:spPr/>
      <dgm:t>
        <a:bodyPr/>
        <a:lstStyle/>
        <a:p>
          <a:endParaRPr lang="en-GB"/>
        </a:p>
      </dgm:t>
    </dgm:pt>
    <dgm:pt modelId="{3716997F-70DF-4C87-B2A3-72FFFEFC023D}" type="sibTrans" cxnId="{97782444-34CB-4FD4-BA9D-0F3F59212E8B}">
      <dgm:prSet/>
      <dgm:spPr/>
      <dgm:t>
        <a:bodyPr/>
        <a:lstStyle/>
        <a:p>
          <a:endParaRPr lang="en-GB"/>
        </a:p>
      </dgm:t>
    </dgm:pt>
    <dgm:pt modelId="{6234F34F-3179-409B-86E5-44F1AF49F27B}">
      <dgm:prSet/>
      <dgm:spPr/>
      <dgm:t>
        <a:bodyPr/>
        <a:lstStyle/>
        <a:p>
          <a:r>
            <a:rPr lang="en-GB"/>
            <a:t>Oral therapy / insulin type and regimen</a:t>
          </a:r>
          <a:endParaRPr lang="en-GB" dirty="0"/>
        </a:p>
      </dgm:t>
    </dgm:pt>
    <dgm:pt modelId="{2597D8BA-6D08-4D43-9A09-805BB7CB6AD1}" type="parTrans" cxnId="{1A724360-C29A-48A3-A1E2-0EB124B23180}">
      <dgm:prSet/>
      <dgm:spPr/>
      <dgm:t>
        <a:bodyPr/>
        <a:lstStyle/>
        <a:p>
          <a:endParaRPr lang="en-GB"/>
        </a:p>
      </dgm:t>
    </dgm:pt>
    <dgm:pt modelId="{C951B3E4-308E-4AA6-B9E4-CC93C57C3338}" type="sibTrans" cxnId="{1A724360-C29A-48A3-A1E2-0EB124B23180}">
      <dgm:prSet/>
      <dgm:spPr/>
      <dgm:t>
        <a:bodyPr/>
        <a:lstStyle/>
        <a:p>
          <a:endParaRPr lang="en-GB"/>
        </a:p>
      </dgm:t>
    </dgm:pt>
    <dgm:pt modelId="{2E808C36-1961-4525-853B-0C4124F03762}">
      <dgm:prSet/>
      <dgm:spPr/>
      <dgm:t>
        <a:bodyPr/>
        <a:lstStyle/>
        <a:p>
          <a:endParaRPr lang="en-GB" dirty="0"/>
        </a:p>
      </dgm:t>
    </dgm:pt>
    <dgm:pt modelId="{03656337-F2D6-4D8F-9FEC-2CF796DBB796}" type="parTrans" cxnId="{53AFE6CC-6010-4DFD-BA1A-F2AA015FD3C0}">
      <dgm:prSet/>
      <dgm:spPr/>
      <dgm:t>
        <a:bodyPr/>
        <a:lstStyle/>
        <a:p>
          <a:endParaRPr lang="en-GB"/>
        </a:p>
      </dgm:t>
    </dgm:pt>
    <dgm:pt modelId="{8BAC46C6-F9FD-4F80-8853-24C81823850C}" type="sibTrans" cxnId="{53AFE6CC-6010-4DFD-BA1A-F2AA015FD3C0}">
      <dgm:prSet/>
      <dgm:spPr/>
      <dgm:t>
        <a:bodyPr/>
        <a:lstStyle/>
        <a:p>
          <a:endParaRPr lang="en-GB"/>
        </a:p>
      </dgm:t>
    </dgm:pt>
    <dgm:pt modelId="{43B4370D-79F9-4518-8E50-8C4549045E33}">
      <dgm:prSet/>
      <dgm:spPr/>
      <dgm:t>
        <a:bodyPr/>
        <a:lstStyle/>
        <a:p>
          <a:r>
            <a:rPr lang="en-GB" b="1"/>
            <a:t>Interpretation of results</a:t>
          </a:r>
          <a:endParaRPr lang="en-GB" b="1" dirty="0"/>
        </a:p>
      </dgm:t>
    </dgm:pt>
    <dgm:pt modelId="{1527E77E-8F6A-4434-A18D-6E651094E2BD}" type="parTrans" cxnId="{00B9B4FB-BA37-47EF-A070-7C7E76FDCE86}">
      <dgm:prSet/>
      <dgm:spPr/>
      <dgm:t>
        <a:bodyPr/>
        <a:lstStyle/>
        <a:p>
          <a:endParaRPr lang="en-GB"/>
        </a:p>
      </dgm:t>
    </dgm:pt>
    <dgm:pt modelId="{73516EFD-7D61-4E34-9C2E-9AA8D053CE15}" type="sibTrans" cxnId="{00B9B4FB-BA37-47EF-A070-7C7E76FDCE86}">
      <dgm:prSet/>
      <dgm:spPr/>
      <dgm:t>
        <a:bodyPr/>
        <a:lstStyle/>
        <a:p>
          <a:endParaRPr lang="en-GB"/>
        </a:p>
      </dgm:t>
    </dgm:pt>
    <dgm:pt modelId="{7922B868-B6BB-4D7A-A297-F247C4CCDB48}">
      <dgm:prSet/>
      <dgm:spPr/>
      <dgm:t>
        <a:bodyPr/>
        <a:lstStyle/>
        <a:p>
          <a:r>
            <a:rPr lang="en-GB"/>
            <a:t>Evidence that monitoring results in a change</a:t>
          </a:r>
          <a:endParaRPr lang="en-GB" dirty="0"/>
        </a:p>
      </dgm:t>
    </dgm:pt>
    <dgm:pt modelId="{760D64DE-C243-450A-8BFC-6E4536BF2100}" type="parTrans" cxnId="{C1CE65EA-CF1B-4CA4-809B-AD61484F57F6}">
      <dgm:prSet/>
      <dgm:spPr/>
      <dgm:t>
        <a:bodyPr/>
        <a:lstStyle/>
        <a:p>
          <a:endParaRPr lang="en-GB"/>
        </a:p>
      </dgm:t>
    </dgm:pt>
    <dgm:pt modelId="{A71F4E9A-569D-4028-9D7A-B058CBE42D30}" type="sibTrans" cxnId="{C1CE65EA-CF1B-4CA4-809B-AD61484F57F6}">
      <dgm:prSet/>
      <dgm:spPr/>
      <dgm:t>
        <a:bodyPr/>
        <a:lstStyle/>
        <a:p>
          <a:endParaRPr lang="en-GB"/>
        </a:p>
      </dgm:t>
    </dgm:pt>
    <dgm:pt modelId="{E0F79AFD-2897-4900-AE61-8FD6E08AF56C}" type="pres">
      <dgm:prSet presAssocID="{A735FE04-0AF8-416A-98CA-E9478001DDD3}" presName="linear" presStyleCnt="0">
        <dgm:presLayoutVars>
          <dgm:animLvl val="lvl"/>
          <dgm:resizeHandles val="exact"/>
        </dgm:presLayoutVars>
      </dgm:prSet>
      <dgm:spPr/>
    </dgm:pt>
    <dgm:pt modelId="{F255F576-1415-4793-B3B4-02CD1172BE68}" type="pres">
      <dgm:prSet presAssocID="{78AC4433-9883-4493-A91A-B550E8A5BDBA}" presName="parentText" presStyleLbl="node1" presStyleIdx="0" presStyleCnt="2">
        <dgm:presLayoutVars>
          <dgm:chMax val="0"/>
          <dgm:bulletEnabled val="1"/>
        </dgm:presLayoutVars>
      </dgm:prSet>
      <dgm:spPr/>
    </dgm:pt>
    <dgm:pt modelId="{69674A64-D292-4190-B4E3-CBA01BF8AF4C}" type="pres">
      <dgm:prSet presAssocID="{78AC4433-9883-4493-A91A-B550E8A5BDBA}" presName="childText" presStyleLbl="revTx" presStyleIdx="0" presStyleCnt="2">
        <dgm:presLayoutVars>
          <dgm:bulletEnabled val="1"/>
        </dgm:presLayoutVars>
      </dgm:prSet>
      <dgm:spPr/>
    </dgm:pt>
    <dgm:pt modelId="{9725621B-786B-4B92-873D-3FE554DF4BEE}" type="pres">
      <dgm:prSet presAssocID="{43B4370D-79F9-4518-8E50-8C4549045E33}" presName="parentText" presStyleLbl="node1" presStyleIdx="1" presStyleCnt="2">
        <dgm:presLayoutVars>
          <dgm:chMax val="0"/>
          <dgm:bulletEnabled val="1"/>
        </dgm:presLayoutVars>
      </dgm:prSet>
      <dgm:spPr/>
    </dgm:pt>
    <dgm:pt modelId="{A538D37D-B493-489E-926B-B061508FBD84}" type="pres">
      <dgm:prSet presAssocID="{43B4370D-79F9-4518-8E50-8C4549045E33}" presName="childText" presStyleLbl="revTx" presStyleIdx="1" presStyleCnt="2">
        <dgm:presLayoutVars>
          <dgm:bulletEnabled val="1"/>
        </dgm:presLayoutVars>
      </dgm:prSet>
      <dgm:spPr/>
    </dgm:pt>
  </dgm:ptLst>
  <dgm:cxnLst>
    <dgm:cxn modelId="{6262D906-FE79-4380-9B9F-38B3F33C0560}" type="presOf" srcId="{A735FE04-0AF8-416A-98CA-E9478001DDD3}" destId="{E0F79AFD-2897-4900-AE61-8FD6E08AF56C}" srcOrd="0" destOrd="0" presId="urn:microsoft.com/office/officeart/2005/8/layout/vList2"/>
    <dgm:cxn modelId="{57DDA80E-4B7F-4EEF-9065-5BC53F3A53BF}" type="presOf" srcId="{A2DB67E3-19AE-4F6A-A03F-1AB7428D1EAA}" destId="{69674A64-D292-4190-B4E3-CBA01BF8AF4C}" srcOrd="0" destOrd="7" presId="urn:microsoft.com/office/officeart/2005/8/layout/vList2"/>
    <dgm:cxn modelId="{0054F612-D7DB-4A2A-BEA8-99E736773916}" srcId="{D83B940D-90CB-42B8-AAA9-CD4B75187FEC}" destId="{A2DB67E3-19AE-4F6A-A03F-1AB7428D1EAA}" srcOrd="0" destOrd="0" parTransId="{98BFD41B-E9A5-4E9B-8FF8-BEF30A922899}" sibTransId="{ACC64CCE-9B35-4892-B52F-7A985EB10A59}"/>
    <dgm:cxn modelId="{7554561C-408A-4B97-B12A-BE874B40A56F}" type="presOf" srcId="{B5F20508-5785-460E-AA8F-DFF91BA5BA87}" destId="{69674A64-D292-4190-B4E3-CBA01BF8AF4C}" srcOrd="0" destOrd="1" presId="urn:microsoft.com/office/officeart/2005/8/layout/vList2"/>
    <dgm:cxn modelId="{962ABA27-F281-4AA4-B2C5-9AF95AAD2B40}" type="presOf" srcId="{AFCEB27F-B5B5-433C-9E40-39FDBAF84D1A}" destId="{69674A64-D292-4190-B4E3-CBA01BF8AF4C}" srcOrd="0" destOrd="3" presId="urn:microsoft.com/office/officeart/2005/8/layout/vList2"/>
    <dgm:cxn modelId="{DA663240-CAD8-4FB4-9F0F-D40591CBE0FD}" type="presOf" srcId="{6234F34F-3179-409B-86E5-44F1AF49F27B}" destId="{69674A64-D292-4190-B4E3-CBA01BF8AF4C}" srcOrd="0" destOrd="9" presId="urn:microsoft.com/office/officeart/2005/8/layout/vList2"/>
    <dgm:cxn modelId="{7237B25C-4F84-48CF-9B1D-D040CA97FAFF}" type="presOf" srcId="{2E808C36-1961-4525-853B-0C4124F03762}" destId="{69674A64-D292-4190-B4E3-CBA01BF8AF4C}" srcOrd="0" destOrd="10" presId="urn:microsoft.com/office/officeart/2005/8/layout/vList2"/>
    <dgm:cxn modelId="{8D6C2F5D-5741-4259-AA7B-8FE6B6A28ABC}" type="presOf" srcId="{78AC4433-9883-4493-A91A-B550E8A5BDBA}" destId="{F255F576-1415-4793-B3B4-02CD1172BE68}" srcOrd="0" destOrd="0" presId="urn:microsoft.com/office/officeart/2005/8/layout/vList2"/>
    <dgm:cxn modelId="{1A724360-C29A-48A3-A1E2-0EB124B23180}" srcId="{7EF2FB70-2864-4CDF-A4C7-D2E5F95A0C59}" destId="{6234F34F-3179-409B-86E5-44F1AF49F27B}" srcOrd="0" destOrd="0" parTransId="{2597D8BA-6D08-4D43-9A09-805BB7CB6AD1}" sibTransId="{C951B3E4-308E-4AA6-B9E4-CC93C57C3338}"/>
    <dgm:cxn modelId="{97782444-34CB-4FD4-BA9D-0F3F59212E8B}" srcId="{78AC4433-9883-4493-A91A-B550E8A5BDBA}" destId="{7EF2FB70-2864-4CDF-A4C7-D2E5F95A0C59}" srcOrd="4" destOrd="0" parTransId="{53F0B7D0-96EB-494C-8AB2-482B77FDA29F}" sibTransId="{3716997F-70DF-4C87-B2A3-72FFFEFC023D}"/>
    <dgm:cxn modelId="{08356748-2B2D-4B8A-9FAE-1C32329FDE3D}" srcId="{151EE0EF-0951-40DF-9600-169610ADDCE2}" destId="{AFCEB27F-B5B5-433C-9E40-39FDBAF84D1A}" srcOrd="0" destOrd="0" parTransId="{F1771DD8-6C25-4371-B281-DB4926C2CD0F}" sibTransId="{7CFFD8F6-36F0-4E3F-A0E0-6CAD227C23E2}"/>
    <dgm:cxn modelId="{962B326D-C6E7-4495-AC67-3092F2AB2AEA}" srcId="{FEEE9E7B-7003-444E-B27B-ABB303E97B3C}" destId="{B5F20508-5785-460E-AA8F-DFF91BA5BA87}" srcOrd="0" destOrd="0" parTransId="{ED524027-32C5-476D-96EE-005C32181FC8}" sibTransId="{012F4BC4-86EE-464E-9BE7-65030BCFACD0}"/>
    <dgm:cxn modelId="{B37E4A4F-7681-4E36-A4B6-DA31E3FCA5DC}" srcId="{78AC4433-9883-4493-A91A-B550E8A5BDBA}" destId="{151EE0EF-0951-40DF-9600-169610ADDCE2}" srcOrd="1" destOrd="0" parTransId="{BE9F31ED-97B8-4954-B5E4-109B3D41DB2B}" sibTransId="{A726036C-D026-4D83-9CD2-01C6A38875E3}"/>
    <dgm:cxn modelId="{39F48372-F7EE-465D-892B-C5B6594928CF}" srcId="{A735FE04-0AF8-416A-98CA-E9478001DDD3}" destId="{78AC4433-9883-4493-A91A-B550E8A5BDBA}" srcOrd="0" destOrd="0" parTransId="{87D6D57E-2074-4BF0-885D-BFB3CADACC95}" sibTransId="{DD831711-1A47-4C9F-BA11-E4115129F235}"/>
    <dgm:cxn modelId="{C6F58256-4718-47CC-BFD5-6606B56EE598}" type="presOf" srcId="{7EF2FB70-2864-4CDF-A4C7-D2E5F95A0C59}" destId="{69674A64-D292-4190-B4E3-CBA01BF8AF4C}" srcOrd="0" destOrd="8" presId="urn:microsoft.com/office/officeart/2005/8/layout/vList2"/>
    <dgm:cxn modelId="{35F18783-DFF3-4764-B07B-5029F91A71E6}" type="presOf" srcId="{45FF7303-6F31-4A5F-89BC-E2221FD76387}" destId="{69674A64-D292-4190-B4E3-CBA01BF8AF4C}" srcOrd="0" destOrd="4" presId="urn:microsoft.com/office/officeart/2005/8/layout/vList2"/>
    <dgm:cxn modelId="{31FBE386-CDCF-4E1D-8396-2AB167F8C6BE}" srcId="{78AC4433-9883-4493-A91A-B550E8A5BDBA}" destId="{D83B940D-90CB-42B8-AAA9-CD4B75187FEC}" srcOrd="3" destOrd="0" parTransId="{3B852D93-8DEF-47AB-BF17-B40D800AEBD9}" sibTransId="{A638DB2A-CC31-4932-BBCE-4BDCFAE8351E}"/>
    <dgm:cxn modelId="{0E44E38B-36FF-4251-BC5D-7E8B98BA9C4D}" srcId="{78AC4433-9883-4493-A91A-B550E8A5BDBA}" destId="{FEEE9E7B-7003-444E-B27B-ABB303E97B3C}" srcOrd="0" destOrd="0" parTransId="{1D2346B9-7CEF-4762-BAA5-AA07FD619CF2}" sibTransId="{E5F40438-B448-47B6-8981-6C4EC9B7C357}"/>
    <dgm:cxn modelId="{79693798-9ECA-45D2-ADFD-B15FFA7CD5F2}" srcId="{78AC4433-9883-4493-A91A-B550E8A5BDBA}" destId="{45FF7303-6F31-4A5F-89BC-E2221FD76387}" srcOrd="2" destOrd="0" parTransId="{6D384429-5CEA-4923-B102-2600E4A95338}" sibTransId="{1F3796D1-7C35-4746-AD62-E6CBA97ACB84}"/>
    <dgm:cxn modelId="{E2864A9D-1BEE-47AC-9CBF-CB10D6DE76C0}" type="presOf" srcId="{151EE0EF-0951-40DF-9600-169610ADDCE2}" destId="{69674A64-D292-4190-B4E3-CBA01BF8AF4C}" srcOrd="0" destOrd="2" presId="urn:microsoft.com/office/officeart/2005/8/layout/vList2"/>
    <dgm:cxn modelId="{6CB431A8-BDBB-43B1-B21C-C3E921E624DF}" type="presOf" srcId="{7922B868-B6BB-4D7A-A297-F247C4CCDB48}" destId="{A538D37D-B493-489E-926B-B061508FBD84}" srcOrd="0" destOrd="0" presId="urn:microsoft.com/office/officeart/2005/8/layout/vList2"/>
    <dgm:cxn modelId="{277551AC-7CC5-4ACE-AF97-894CC8D1B3EA}" type="presOf" srcId="{18A3A2BC-1524-4B9D-BEB2-D7A6C80EED93}" destId="{69674A64-D292-4190-B4E3-CBA01BF8AF4C}" srcOrd="0" destOrd="5" presId="urn:microsoft.com/office/officeart/2005/8/layout/vList2"/>
    <dgm:cxn modelId="{D151D6B5-5D81-4DFF-AD6B-18F87EF762CE}" type="presOf" srcId="{FEEE9E7B-7003-444E-B27B-ABB303E97B3C}" destId="{69674A64-D292-4190-B4E3-CBA01BF8AF4C}" srcOrd="0" destOrd="0" presId="urn:microsoft.com/office/officeart/2005/8/layout/vList2"/>
    <dgm:cxn modelId="{A384CFC5-FAD0-4F31-A12C-2954399B53F7}" type="presOf" srcId="{43B4370D-79F9-4518-8E50-8C4549045E33}" destId="{9725621B-786B-4B92-873D-3FE554DF4BEE}" srcOrd="0" destOrd="0" presId="urn:microsoft.com/office/officeart/2005/8/layout/vList2"/>
    <dgm:cxn modelId="{53AFE6CC-6010-4DFD-BA1A-F2AA015FD3C0}" srcId="{7EF2FB70-2864-4CDF-A4C7-D2E5F95A0C59}" destId="{2E808C36-1961-4525-853B-0C4124F03762}" srcOrd="1" destOrd="0" parTransId="{03656337-F2D6-4D8F-9FEC-2CF796DBB796}" sibTransId="{8BAC46C6-F9FD-4F80-8853-24C81823850C}"/>
    <dgm:cxn modelId="{40B500D8-CC7F-4A35-881F-4355D8608087}" type="presOf" srcId="{D83B940D-90CB-42B8-AAA9-CD4B75187FEC}" destId="{69674A64-D292-4190-B4E3-CBA01BF8AF4C}" srcOrd="0" destOrd="6" presId="urn:microsoft.com/office/officeart/2005/8/layout/vList2"/>
    <dgm:cxn modelId="{C1CE65EA-CF1B-4CA4-809B-AD61484F57F6}" srcId="{43B4370D-79F9-4518-8E50-8C4549045E33}" destId="{7922B868-B6BB-4D7A-A297-F247C4CCDB48}" srcOrd="0" destOrd="0" parTransId="{760D64DE-C243-450A-8BFC-6E4536BF2100}" sibTransId="{A71F4E9A-569D-4028-9D7A-B058CBE42D30}"/>
    <dgm:cxn modelId="{B4C707F5-6A1F-41BD-9B2B-545E7691CFB4}" srcId="{45FF7303-6F31-4A5F-89BC-E2221FD76387}" destId="{18A3A2BC-1524-4B9D-BEB2-D7A6C80EED93}" srcOrd="0" destOrd="0" parTransId="{324F04BA-9356-4E96-8E3D-72549B653F51}" sibTransId="{3DC6130A-60E1-4D16-BD9A-362304027CD9}"/>
    <dgm:cxn modelId="{00B9B4FB-BA37-47EF-A070-7C7E76FDCE86}" srcId="{A735FE04-0AF8-416A-98CA-E9478001DDD3}" destId="{43B4370D-79F9-4518-8E50-8C4549045E33}" srcOrd="1" destOrd="0" parTransId="{1527E77E-8F6A-4434-A18D-6E651094E2BD}" sibTransId="{73516EFD-7D61-4E34-9C2E-9AA8D053CE15}"/>
    <dgm:cxn modelId="{33E7E1A3-1AA1-4A53-9C16-73F5BC10BD38}" type="presParOf" srcId="{E0F79AFD-2897-4900-AE61-8FD6E08AF56C}" destId="{F255F576-1415-4793-B3B4-02CD1172BE68}" srcOrd="0" destOrd="0" presId="urn:microsoft.com/office/officeart/2005/8/layout/vList2"/>
    <dgm:cxn modelId="{2CE9174C-4515-46A5-AAF8-C5DF68516A24}" type="presParOf" srcId="{E0F79AFD-2897-4900-AE61-8FD6E08AF56C}" destId="{69674A64-D292-4190-B4E3-CBA01BF8AF4C}" srcOrd="1" destOrd="0" presId="urn:microsoft.com/office/officeart/2005/8/layout/vList2"/>
    <dgm:cxn modelId="{8D6982A8-AC7D-4E88-B3E7-D08BC239D7D4}" type="presParOf" srcId="{E0F79AFD-2897-4900-AE61-8FD6E08AF56C}" destId="{9725621B-786B-4B92-873D-3FE554DF4BEE}" srcOrd="2" destOrd="0" presId="urn:microsoft.com/office/officeart/2005/8/layout/vList2"/>
    <dgm:cxn modelId="{3FCE2706-C867-4F40-9CE6-A50C633D32CD}" type="presParOf" srcId="{E0F79AFD-2897-4900-AE61-8FD6E08AF56C}" destId="{A538D37D-B493-489E-926B-B061508FBD8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1C941A-755E-4A21-AD9A-9F8DFA86386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CF3B148-5431-48B5-BF81-C37FFE90BF8C}">
      <dgm:prSet/>
      <dgm:spPr/>
      <dgm:t>
        <a:bodyPr/>
        <a:lstStyle/>
        <a:p>
          <a:r>
            <a:rPr lang="en-US" dirty="0"/>
            <a:t>The monitoring of glucose should be timely and appropriate to the individual.</a:t>
          </a:r>
        </a:p>
      </dgm:t>
    </dgm:pt>
    <dgm:pt modelId="{606AFC4E-08A3-47A3-A6EB-7EE3EF2C1369}" type="parTrans" cxnId="{3EAD38CC-E5B6-4525-908C-449DC2DE4B66}">
      <dgm:prSet/>
      <dgm:spPr/>
      <dgm:t>
        <a:bodyPr/>
        <a:lstStyle/>
        <a:p>
          <a:endParaRPr lang="en-US"/>
        </a:p>
      </dgm:t>
    </dgm:pt>
    <dgm:pt modelId="{50598AA0-A321-4F3D-B973-723C05F46BA1}" type="sibTrans" cxnId="{3EAD38CC-E5B6-4525-908C-449DC2DE4B66}">
      <dgm:prSet/>
      <dgm:spPr/>
      <dgm:t>
        <a:bodyPr/>
        <a:lstStyle/>
        <a:p>
          <a:endParaRPr lang="en-US"/>
        </a:p>
      </dgm:t>
    </dgm:pt>
    <dgm:pt modelId="{E9D44C5C-FD23-4090-9CFF-673F75F495D3}">
      <dgm:prSet/>
      <dgm:spPr/>
      <dgm:t>
        <a:bodyPr/>
        <a:lstStyle/>
        <a:p>
          <a:r>
            <a:rPr lang="en-US" dirty="0"/>
            <a:t>The type of monitoring will be influenced by patient choice but also on need and risk</a:t>
          </a:r>
        </a:p>
      </dgm:t>
    </dgm:pt>
    <dgm:pt modelId="{83E77313-95E4-493A-A9C7-B6623F2D6F46}" type="parTrans" cxnId="{692CAAC9-E3FA-40C3-A090-FCA5C32103DD}">
      <dgm:prSet/>
      <dgm:spPr/>
      <dgm:t>
        <a:bodyPr/>
        <a:lstStyle/>
        <a:p>
          <a:endParaRPr lang="en-US"/>
        </a:p>
      </dgm:t>
    </dgm:pt>
    <dgm:pt modelId="{39040925-29F9-492C-8AF3-CAA214728F0F}" type="sibTrans" cxnId="{692CAAC9-E3FA-40C3-A090-FCA5C32103DD}">
      <dgm:prSet/>
      <dgm:spPr/>
      <dgm:t>
        <a:bodyPr/>
        <a:lstStyle/>
        <a:p>
          <a:endParaRPr lang="en-US"/>
        </a:p>
      </dgm:t>
    </dgm:pt>
    <dgm:pt modelId="{54DE8A5E-A0FD-4DE6-834B-1C0952256CEB}">
      <dgm:prSet/>
      <dgm:spPr/>
      <dgm:t>
        <a:bodyPr/>
        <a:lstStyle/>
        <a:p>
          <a:pPr rtl="0"/>
          <a:r>
            <a:rPr lang="en-US" dirty="0"/>
            <a:t>People who require frequent glucose monitoring may be considered appropriate to offer non-blood testing such as CGM (Continual Glucose monitoring) or</a:t>
          </a:r>
          <a:r>
            <a:rPr lang="en-US" dirty="0">
              <a:latin typeface="Calibri Light" panose="020F0302020204030204"/>
            </a:rPr>
            <a:t> using a sensor</a:t>
          </a:r>
          <a:r>
            <a:rPr lang="en-US" dirty="0"/>
            <a:t> </a:t>
          </a:r>
          <a:r>
            <a:rPr lang="en-US" dirty="0" err="1"/>
            <a:t>FreeStyle</a:t>
          </a:r>
          <a:r>
            <a:rPr lang="en-US" dirty="0"/>
            <a:t> Libre</a:t>
          </a:r>
          <a:r>
            <a:rPr lang="en-US" dirty="0">
              <a:latin typeface="Calibri Light" panose="020F0302020204030204"/>
            </a:rPr>
            <a:t>/Dexcom one.</a:t>
          </a:r>
          <a:endParaRPr lang="en-US" dirty="0"/>
        </a:p>
      </dgm:t>
    </dgm:pt>
    <dgm:pt modelId="{BA5F26D3-8935-4B75-A022-E14C4AEF3BC1}" type="parTrans" cxnId="{DFE4244A-0E31-4987-8CDE-C4839AE9E01C}">
      <dgm:prSet/>
      <dgm:spPr/>
      <dgm:t>
        <a:bodyPr/>
        <a:lstStyle/>
        <a:p>
          <a:endParaRPr lang="en-US"/>
        </a:p>
      </dgm:t>
    </dgm:pt>
    <dgm:pt modelId="{4CEFC699-301D-404C-A2FE-1C7426AD7CFD}" type="sibTrans" cxnId="{DFE4244A-0E31-4987-8CDE-C4839AE9E01C}">
      <dgm:prSet/>
      <dgm:spPr/>
      <dgm:t>
        <a:bodyPr/>
        <a:lstStyle/>
        <a:p>
          <a:endParaRPr lang="en-US"/>
        </a:p>
      </dgm:t>
    </dgm:pt>
    <dgm:pt modelId="{C1075B56-B6BF-43A7-AF02-D3449259306A}" type="pres">
      <dgm:prSet presAssocID="{861C941A-755E-4A21-AD9A-9F8DFA86386F}" presName="vert0" presStyleCnt="0">
        <dgm:presLayoutVars>
          <dgm:dir/>
          <dgm:animOne val="branch"/>
          <dgm:animLvl val="lvl"/>
        </dgm:presLayoutVars>
      </dgm:prSet>
      <dgm:spPr/>
    </dgm:pt>
    <dgm:pt modelId="{DC447C3A-68CA-4394-A1EF-1314B59AB6BF}" type="pres">
      <dgm:prSet presAssocID="{8CF3B148-5431-48B5-BF81-C37FFE90BF8C}" presName="thickLine" presStyleLbl="alignNode1" presStyleIdx="0" presStyleCnt="3"/>
      <dgm:spPr/>
    </dgm:pt>
    <dgm:pt modelId="{68161823-1C21-4BAC-86D6-5FC4CDE6F3CF}" type="pres">
      <dgm:prSet presAssocID="{8CF3B148-5431-48B5-BF81-C37FFE90BF8C}" presName="horz1" presStyleCnt="0"/>
      <dgm:spPr/>
    </dgm:pt>
    <dgm:pt modelId="{8A970E8F-1C6E-491F-B9FE-EEC537FDC3B4}" type="pres">
      <dgm:prSet presAssocID="{8CF3B148-5431-48B5-BF81-C37FFE90BF8C}" presName="tx1" presStyleLbl="revTx" presStyleIdx="0" presStyleCnt="3"/>
      <dgm:spPr/>
    </dgm:pt>
    <dgm:pt modelId="{FFB46AC7-FBBD-436D-8273-AE801829BA32}" type="pres">
      <dgm:prSet presAssocID="{8CF3B148-5431-48B5-BF81-C37FFE90BF8C}" presName="vert1" presStyleCnt="0"/>
      <dgm:spPr/>
    </dgm:pt>
    <dgm:pt modelId="{2E0CE533-07CE-4808-9E73-DE538138516E}" type="pres">
      <dgm:prSet presAssocID="{E9D44C5C-FD23-4090-9CFF-673F75F495D3}" presName="thickLine" presStyleLbl="alignNode1" presStyleIdx="1" presStyleCnt="3"/>
      <dgm:spPr/>
    </dgm:pt>
    <dgm:pt modelId="{ADACC0B1-DD80-468E-BC7C-219E822AB314}" type="pres">
      <dgm:prSet presAssocID="{E9D44C5C-FD23-4090-9CFF-673F75F495D3}" presName="horz1" presStyleCnt="0"/>
      <dgm:spPr/>
    </dgm:pt>
    <dgm:pt modelId="{A14EC5C2-E5B3-4291-9958-D6B72E7431D2}" type="pres">
      <dgm:prSet presAssocID="{E9D44C5C-FD23-4090-9CFF-673F75F495D3}" presName="tx1" presStyleLbl="revTx" presStyleIdx="1" presStyleCnt="3"/>
      <dgm:spPr/>
    </dgm:pt>
    <dgm:pt modelId="{741BC6FA-B134-43C5-8ED4-10B70CC4B1D4}" type="pres">
      <dgm:prSet presAssocID="{E9D44C5C-FD23-4090-9CFF-673F75F495D3}" presName="vert1" presStyleCnt="0"/>
      <dgm:spPr/>
    </dgm:pt>
    <dgm:pt modelId="{E9BEC0D5-9234-4066-9D68-A3100DF77B03}" type="pres">
      <dgm:prSet presAssocID="{54DE8A5E-A0FD-4DE6-834B-1C0952256CEB}" presName="thickLine" presStyleLbl="alignNode1" presStyleIdx="2" presStyleCnt="3"/>
      <dgm:spPr/>
    </dgm:pt>
    <dgm:pt modelId="{BE3D738F-2705-4BF1-A60F-4257DAB7AD51}" type="pres">
      <dgm:prSet presAssocID="{54DE8A5E-A0FD-4DE6-834B-1C0952256CEB}" presName="horz1" presStyleCnt="0"/>
      <dgm:spPr/>
    </dgm:pt>
    <dgm:pt modelId="{5118883D-81DC-4AB4-8F7B-8A37AC5FE4AF}" type="pres">
      <dgm:prSet presAssocID="{54DE8A5E-A0FD-4DE6-834B-1C0952256CEB}" presName="tx1" presStyleLbl="revTx" presStyleIdx="2" presStyleCnt="3"/>
      <dgm:spPr/>
    </dgm:pt>
    <dgm:pt modelId="{549227C5-8336-43F0-B91D-35B35D1AEF9B}" type="pres">
      <dgm:prSet presAssocID="{54DE8A5E-A0FD-4DE6-834B-1C0952256CEB}" presName="vert1" presStyleCnt="0"/>
      <dgm:spPr/>
    </dgm:pt>
  </dgm:ptLst>
  <dgm:cxnLst>
    <dgm:cxn modelId="{0CC2E660-AD47-444D-88A1-EEE0EE2C857B}" type="presOf" srcId="{54DE8A5E-A0FD-4DE6-834B-1C0952256CEB}" destId="{5118883D-81DC-4AB4-8F7B-8A37AC5FE4AF}" srcOrd="0" destOrd="0" presId="urn:microsoft.com/office/officeart/2008/layout/LinedList"/>
    <dgm:cxn modelId="{36194341-01E3-4E6B-8C88-54EB395E16D1}" type="presOf" srcId="{861C941A-755E-4A21-AD9A-9F8DFA86386F}" destId="{C1075B56-B6BF-43A7-AF02-D3449259306A}" srcOrd="0" destOrd="0" presId="urn:microsoft.com/office/officeart/2008/layout/LinedList"/>
    <dgm:cxn modelId="{DFE4244A-0E31-4987-8CDE-C4839AE9E01C}" srcId="{861C941A-755E-4A21-AD9A-9F8DFA86386F}" destId="{54DE8A5E-A0FD-4DE6-834B-1C0952256CEB}" srcOrd="2" destOrd="0" parTransId="{BA5F26D3-8935-4B75-A022-E14C4AEF3BC1}" sibTransId="{4CEFC699-301D-404C-A2FE-1C7426AD7CFD}"/>
    <dgm:cxn modelId="{47007A53-0BF0-43D3-A5D9-F8D70130822E}" type="presOf" srcId="{8CF3B148-5431-48B5-BF81-C37FFE90BF8C}" destId="{8A970E8F-1C6E-491F-B9FE-EEC537FDC3B4}" srcOrd="0" destOrd="0" presId="urn:microsoft.com/office/officeart/2008/layout/LinedList"/>
    <dgm:cxn modelId="{7A142156-97A0-4190-89CA-A3836FCD8B84}" type="presOf" srcId="{E9D44C5C-FD23-4090-9CFF-673F75F495D3}" destId="{A14EC5C2-E5B3-4291-9958-D6B72E7431D2}" srcOrd="0" destOrd="0" presId="urn:microsoft.com/office/officeart/2008/layout/LinedList"/>
    <dgm:cxn modelId="{692CAAC9-E3FA-40C3-A090-FCA5C32103DD}" srcId="{861C941A-755E-4A21-AD9A-9F8DFA86386F}" destId="{E9D44C5C-FD23-4090-9CFF-673F75F495D3}" srcOrd="1" destOrd="0" parTransId="{83E77313-95E4-493A-A9C7-B6623F2D6F46}" sibTransId="{39040925-29F9-492C-8AF3-CAA214728F0F}"/>
    <dgm:cxn modelId="{3EAD38CC-E5B6-4525-908C-449DC2DE4B66}" srcId="{861C941A-755E-4A21-AD9A-9F8DFA86386F}" destId="{8CF3B148-5431-48B5-BF81-C37FFE90BF8C}" srcOrd="0" destOrd="0" parTransId="{606AFC4E-08A3-47A3-A6EB-7EE3EF2C1369}" sibTransId="{50598AA0-A321-4F3D-B973-723C05F46BA1}"/>
    <dgm:cxn modelId="{45B6503C-C5BB-48D2-AB9B-76998F761ADC}" type="presParOf" srcId="{C1075B56-B6BF-43A7-AF02-D3449259306A}" destId="{DC447C3A-68CA-4394-A1EF-1314B59AB6BF}" srcOrd="0" destOrd="0" presId="urn:microsoft.com/office/officeart/2008/layout/LinedList"/>
    <dgm:cxn modelId="{14862317-B717-473B-B8C9-F34BE04DDD3A}" type="presParOf" srcId="{C1075B56-B6BF-43A7-AF02-D3449259306A}" destId="{68161823-1C21-4BAC-86D6-5FC4CDE6F3CF}" srcOrd="1" destOrd="0" presId="urn:microsoft.com/office/officeart/2008/layout/LinedList"/>
    <dgm:cxn modelId="{2B12F601-EEF3-45EA-90CA-DF27B3216495}" type="presParOf" srcId="{68161823-1C21-4BAC-86D6-5FC4CDE6F3CF}" destId="{8A970E8F-1C6E-491F-B9FE-EEC537FDC3B4}" srcOrd="0" destOrd="0" presId="urn:microsoft.com/office/officeart/2008/layout/LinedList"/>
    <dgm:cxn modelId="{302B7D63-4A94-4383-9CA7-CC6E6DC197D1}" type="presParOf" srcId="{68161823-1C21-4BAC-86D6-5FC4CDE6F3CF}" destId="{FFB46AC7-FBBD-436D-8273-AE801829BA32}" srcOrd="1" destOrd="0" presId="urn:microsoft.com/office/officeart/2008/layout/LinedList"/>
    <dgm:cxn modelId="{FBB565D9-ED48-4A32-8A2F-A03E6DBB590F}" type="presParOf" srcId="{C1075B56-B6BF-43A7-AF02-D3449259306A}" destId="{2E0CE533-07CE-4808-9E73-DE538138516E}" srcOrd="2" destOrd="0" presId="urn:microsoft.com/office/officeart/2008/layout/LinedList"/>
    <dgm:cxn modelId="{3E87C3D4-BB5B-402D-BDD5-FBFE78C6D50A}" type="presParOf" srcId="{C1075B56-B6BF-43A7-AF02-D3449259306A}" destId="{ADACC0B1-DD80-468E-BC7C-219E822AB314}" srcOrd="3" destOrd="0" presId="urn:microsoft.com/office/officeart/2008/layout/LinedList"/>
    <dgm:cxn modelId="{EFB7063A-329E-48F4-88E3-F27C4206DAA6}" type="presParOf" srcId="{ADACC0B1-DD80-468E-BC7C-219E822AB314}" destId="{A14EC5C2-E5B3-4291-9958-D6B72E7431D2}" srcOrd="0" destOrd="0" presId="urn:microsoft.com/office/officeart/2008/layout/LinedList"/>
    <dgm:cxn modelId="{082D7CB6-076E-4488-80F1-A407E4A9693B}" type="presParOf" srcId="{ADACC0B1-DD80-468E-BC7C-219E822AB314}" destId="{741BC6FA-B134-43C5-8ED4-10B70CC4B1D4}" srcOrd="1" destOrd="0" presId="urn:microsoft.com/office/officeart/2008/layout/LinedList"/>
    <dgm:cxn modelId="{8D635F90-2F93-4EB2-9AE3-782DFEB38D75}" type="presParOf" srcId="{C1075B56-B6BF-43A7-AF02-D3449259306A}" destId="{E9BEC0D5-9234-4066-9D68-A3100DF77B03}" srcOrd="4" destOrd="0" presId="urn:microsoft.com/office/officeart/2008/layout/LinedList"/>
    <dgm:cxn modelId="{76472D12-4571-402E-A762-CE3F3A565E5A}" type="presParOf" srcId="{C1075B56-B6BF-43A7-AF02-D3449259306A}" destId="{BE3D738F-2705-4BF1-A60F-4257DAB7AD51}" srcOrd="5" destOrd="0" presId="urn:microsoft.com/office/officeart/2008/layout/LinedList"/>
    <dgm:cxn modelId="{24284B0F-2FFD-4FA5-B9CC-7BDDA842469B}" type="presParOf" srcId="{BE3D738F-2705-4BF1-A60F-4257DAB7AD51}" destId="{5118883D-81DC-4AB4-8F7B-8A37AC5FE4AF}" srcOrd="0" destOrd="0" presId="urn:microsoft.com/office/officeart/2008/layout/LinedList"/>
    <dgm:cxn modelId="{E1EDFFFA-E461-471B-B087-C92CE0BFAD6A}" type="presParOf" srcId="{BE3D738F-2705-4BF1-A60F-4257DAB7AD51}" destId="{549227C5-8336-43F0-B91D-35B35D1AEF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A5ACBA-FE24-4EBE-A285-7A3CDC2094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708E85B-C675-472B-9000-E899E1B58CC2}">
      <dgm:prSet custT="1"/>
      <dgm:spPr>
        <a:solidFill>
          <a:schemeClr val="accent1">
            <a:lumMod val="75000"/>
          </a:schemeClr>
        </a:solidFill>
      </dgm:spPr>
      <dgm:t>
        <a:bodyPr/>
        <a:lstStyle/>
        <a:p>
          <a:r>
            <a:rPr lang="en-GB" sz="3200" b="0" i="0" dirty="0"/>
            <a:t>HTW Guidance:</a:t>
          </a:r>
        </a:p>
      </dgm:t>
    </dgm:pt>
    <dgm:pt modelId="{F429196D-1453-48D8-B36E-B1E6CA42B9D9}" type="parTrans" cxnId="{68D2485F-8369-45B9-BDBB-CCF8A4CE4C4E}">
      <dgm:prSet/>
      <dgm:spPr/>
      <dgm:t>
        <a:bodyPr/>
        <a:lstStyle/>
        <a:p>
          <a:endParaRPr lang="en-GB"/>
        </a:p>
      </dgm:t>
    </dgm:pt>
    <dgm:pt modelId="{CC9CE42E-37A6-4BEC-9616-159ABA7E90B4}" type="sibTrans" cxnId="{68D2485F-8369-45B9-BDBB-CCF8A4CE4C4E}">
      <dgm:prSet/>
      <dgm:spPr/>
      <dgm:t>
        <a:bodyPr/>
        <a:lstStyle/>
        <a:p>
          <a:endParaRPr lang="en-GB"/>
        </a:p>
      </dgm:t>
    </dgm:pt>
    <dgm:pt modelId="{B53F23A2-D388-43B5-A26F-59A8A7F6C236}">
      <dgm:prSet/>
      <dgm:spPr/>
      <dgm:t>
        <a:bodyPr/>
        <a:lstStyle/>
        <a:p>
          <a:r>
            <a:rPr lang="en-GB" b="0" i="0" dirty="0"/>
            <a:t>"Based on the clinical and cost effectiveness evidence, the Appraisal Panel concluded that the evidence supports the routine adoption of FLFGM for people with diabetes (of any type) who require treatment with insulin.</a:t>
          </a:r>
        </a:p>
      </dgm:t>
    </dgm:pt>
    <dgm:pt modelId="{149B4E6E-304B-4302-BFC2-6B22DB7306B2}" type="parTrans" cxnId="{8E3F3287-CFD2-4A11-A221-9936F2C9FBB2}">
      <dgm:prSet/>
      <dgm:spPr/>
      <dgm:t>
        <a:bodyPr/>
        <a:lstStyle/>
        <a:p>
          <a:endParaRPr lang="en-GB"/>
        </a:p>
      </dgm:t>
    </dgm:pt>
    <dgm:pt modelId="{81B2C8B6-A8A2-43CB-AE79-7EF55CEAA43D}" type="sibTrans" cxnId="{8E3F3287-CFD2-4A11-A221-9936F2C9FBB2}">
      <dgm:prSet/>
      <dgm:spPr/>
      <dgm:t>
        <a:bodyPr/>
        <a:lstStyle/>
        <a:p>
          <a:endParaRPr lang="en-GB"/>
        </a:p>
      </dgm:t>
    </dgm:pt>
    <dgm:pt modelId="{AAE54BA0-C082-4277-ADDB-CF229AF4DCB0}">
      <dgm:prSet/>
      <dgm:spPr/>
      <dgm:t>
        <a:bodyPr/>
        <a:lstStyle/>
        <a:p>
          <a:r>
            <a:rPr lang="en-GB" b="0" i="0" dirty="0"/>
            <a:t>- people who cannot use current forms of glucose monitoring, or for whom use may be distressing, such as those with dementia, learning disabilities or needle phobias;</a:t>
          </a:r>
        </a:p>
      </dgm:t>
    </dgm:pt>
    <dgm:pt modelId="{2C28630A-57D0-40C0-8754-B30412A13159}" type="parTrans" cxnId="{9718C773-D4DD-4C65-8174-576D52130AAF}">
      <dgm:prSet/>
      <dgm:spPr/>
      <dgm:t>
        <a:bodyPr/>
        <a:lstStyle/>
        <a:p>
          <a:endParaRPr lang="en-GB"/>
        </a:p>
      </dgm:t>
    </dgm:pt>
    <dgm:pt modelId="{F0A4B85E-3DFF-495C-B492-9725C6CA1F09}" type="sibTrans" cxnId="{9718C773-D4DD-4C65-8174-576D52130AAF}">
      <dgm:prSet/>
      <dgm:spPr/>
      <dgm:t>
        <a:bodyPr/>
        <a:lstStyle/>
        <a:p>
          <a:endParaRPr lang="en-GB"/>
        </a:p>
      </dgm:t>
    </dgm:pt>
    <dgm:pt modelId="{7F9C701E-EFA5-4E85-8864-DD9D7F379776}">
      <dgm:prSet/>
      <dgm:spPr/>
      <dgm:t>
        <a:bodyPr/>
        <a:lstStyle/>
        <a:p>
          <a:r>
            <a:rPr lang="en-GB" b="0" i="0" dirty="0"/>
            <a:t>- people who need extra care or assistance with glucose monitoring, such as children or the elderly;</a:t>
          </a:r>
        </a:p>
      </dgm:t>
    </dgm:pt>
    <dgm:pt modelId="{BB445C41-FEB7-43CD-8125-D93E324E7465}" type="parTrans" cxnId="{45EF55D9-6633-47A8-A7EB-B5BDD617E23C}">
      <dgm:prSet/>
      <dgm:spPr/>
      <dgm:t>
        <a:bodyPr/>
        <a:lstStyle/>
        <a:p>
          <a:endParaRPr lang="en-GB"/>
        </a:p>
      </dgm:t>
    </dgm:pt>
    <dgm:pt modelId="{7BF2047D-6B67-4168-9F53-607A2FBF8E49}" type="sibTrans" cxnId="{45EF55D9-6633-47A8-A7EB-B5BDD617E23C}">
      <dgm:prSet/>
      <dgm:spPr/>
      <dgm:t>
        <a:bodyPr/>
        <a:lstStyle/>
        <a:p>
          <a:endParaRPr lang="en-GB"/>
        </a:p>
      </dgm:t>
    </dgm:pt>
    <dgm:pt modelId="{3028F747-F9B3-4173-9B16-C43B3235F825}">
      <dgm:prSet/>
      <dgm:spPr/>
      <dgm:t>
        <a:bodyPr/>
        <a:lstStyle/>
        <a:p>
          <a:endParaRPr lang="en-GB" b="0" i="0" dirty="0"/>
        </a:p>
        <a:p>
          <a:r>
            <a:rPr lang="en-GB" b="0" i="0" dirty="0"/>
            <a:t>The evidence supports the routine adoption of Freestyle Libre flash glucose monitoring to guide blood glucose regulation in people with diabetes who require treatment with insulin. </a:t>
          </a:r>
        </a:p>
      </dgm:t>
    </dgm:pt>
    <dgm:pt modelId="{9FDECAA4-7B8F-44EA-A025-4580F1AA053A}" type="parTrans" cxnId="{B259B161-14AC-4372-BC54-F9E591FDAAB3}">
      <dgm:prSet/>
      <dgm:spPr/>
      <dgm:t>
        <a:bodyPr/>
        <a:lstStyle/>
        <a:p>
          <a:endParaRPr lang="en-GB"/>
        </a:p>
      </dgm:t>
    </dgm:pt>
    <dgm:pt modelId="{88967D65-5567-46DC-B881-2FB531800B24}" type="sibTrans" cxnId="{B259B161-14AC-4372-BC54-F9E591FDAAB3}">
      <dgm:prSet/>
      <dgm:spPr/>
      <dgm:t>
        <a:bodyPr/>
        <a:lstStyle/>
        <a:p>
          <a:endParaRPr lang="en-GB"/>
        </a:p>
      </dgm:t>
    </dgm:pt>
    <dgm:pt modelId="{CD05C567-A68B-41F7-87E1-09918A9B0C0A}">
      <dgm:prSet/>
      <dgm:spPr/>
      <dgm:t>
        <a:bodyPr/>
        <a:lstStyle/>
        <a:p>
          <a:r>
            <a:rPr lang="en-GB" b="0" i="0" dirty="0"/>
            <a:t>The use of Freestyle Libre flash glucose monitoring in these people improves the proportion of time that the blood glucose is in target range and reduces time in hypo and hyperglycaemia.</a:t>
          </a:r>
        </a:p>
      </dgm:t>
    </dgm:pt>
    <dgm:pt modelId="{7D30D97B-314F-4D98-97DE-CF71C54A405E}" type="parTrans" cxnId="{602F3333-19F7-45B3-83DF-AB386E143A6F}">
      <dgm:prSet/>
      <dgm:spPr/>
      <dgm:t>
        <a:bodyPr/>
        <a:lstStyle/>
        <a:p>
          <a:endParaRPr lang="en-GB"/>
        </a:p>
      </dgm:t>
    </dgm:pt>
    <dgm:pt modelId="{D2BCC328-F058-45AD-854F-79A27B8475A1}" type="sibTrans" cxnId="{602F3333-19F7-45B3-83DF-AB386E143A6F}">
      <dgm:prSet/>
      <dgm:spPr/>
      <dgm:t>
        <a:bodyPr/>
        <a:lstStyle/>
        <a:p>
          <a:endParaRPr lang="en-GB"/>
        </a:p>
      </dgm:t>
    </dgm:pt>
    <dgm:pt modelId="{F85866E9-E086-41AF-AC00-B745908045D6}">
      <dgm:prSet/>
      <dgm:spPr/>
      <dgm:t>
        <a:bodyPr/>
        <a:lstStyle/>
        <a:p>
          <a:r>
            <a:rPr lang="en-GB" b="0" i="0" dirty="0"/>
            <a:t> Health economic modelling indicates that the use of Freestyle Libre flash glucose monitoring is a cost effective intervention compared to finger-prick self monitoring of blood glucose with incremental cost effectiveness ratios (ICERs) of £4,706 and £13,137 per QALY for type 1 and type 2 diabetes, respectively.”</a:t>
          </a:r>
        </a:p>
      </dgm:t>
    </dgm:pt>
    <dgm:pt modelId="{E27B2648-B398-4E48-8CE0-A57602D98ED6}" type="parTrans" cxnId="{E66B36EF-6BDA-421E-8083-BE489E6AB936}">
      <dgm:prSet/>
      <dgm:spPr/>
      <dgm:t>
        <a:bodyPr/>
        <a:lstStyle/>
        <a:p>
          <a:endParaRPr lang="en-GB"/>
        </a:p>
      </dgm:t>
    </dgm:pt>
    <dgm:pt modelId="{F676CEB6-9036-4635-A318-E6CF0F8EE52B}" type="sibTrans" cxnId="{E66B36EF-6BDA-421E-8083-BE489E6AB936}">
      <dgm:prSet/>
      <dgm:spPr/>
      <dgm:t>
        <a:bodyPr/>
        <a:lstStyle/>
        <a:p>
          <a:endParaRPr lang="en-GB"/>
        </a:p>
      </dgm:t>
    </dgm:pt>
    <dgm:pt modelId="{FFE10D87-C733-4E48-BC31-3A94DEEA8157}">
      <dgm:prSet/>
      <dgm:spPr/>
      <dgm:t>
        <a:bodyPr/>
        <a:lstStyle/>
        <a:p>
          <a:r>
            <a:rPr lang="en-GB" b="0" i="0" dirty="0"/>
            <a:t> It was noted that there are a range of additional specific scenarios in which FLFGM may also potentially offer benefit, such as:</a:t>
          </a:r>
        </a:p>
      </dgm:t>
    </dgm:pt>
    <dgm:pt modelId="{248F6DAE-8299-40DD-9235-98DDB72FCDA2}" type="parTrans" cxnId="{99BA53D3-0A5C-49D2-AB93-D566561FA976}">
      <dgm:prSet/>
      <dgm:spPr/>
      <dgm:t>
        <a:bodyPr/>
        <a:lstStyle/>
        <a:p>
          <a:endParaRPr lang="en-GB"/>
        </a:p>
      </dgm:t>
    </dgm:pt>
    <dgm:pt modelId="{9BF7A5CC-E6F3-42B4-903B-A8483DB1198B}" type="sibTrans" cxnId="{99BA53D3-0A5C-49D2-AB93-D566561FA976}">
      <dgm:prSet/>
      <dgm:spPr/>
      <dgm:t>
        <a:bodyPr/>
        <a:lstStyle/>
        <a:p>
          <a:endParaRPr lang="en-GB"/>
        </a:p>
      </dgm:t>
    </dgm:pt>
    <dgm:pt modelId="{BCABDC45-C27D-4031-8BB3-034E6C21DF76}">
      <dgm:prSet/>
      <dgm:spPr/>
      <dgm:t>
        <a:bodyPr/>
        <a:lstStyle/>
        <a:p>
          <a:endParaRPr lang="en-GB" b="0" i="0" dirty="0"/>
        </a:p>
      </dgm:t>
    </dgm:pt>
    <dgm:pt modelId="{C8BC55A6-8255-4E9A-98AC-DA7E76C74587}" type="parTrans" cxnId="{B317C8FD-D85B-42E0-933C-185A07F8500E}">
      <dgm:prSet/>
      <dgm:spPr/>
      <dgm:t>
        <a:bodyPr/>
        <a:lstStyle/>
        <a:p>
          <a:endParaRPr lang="en-GB"/>
        </a:p>
      </dgm:t>
    </dgm:pt>
    <dgm:pt modelId="{699C1C1A-BF26-4FE5-A2B4-5A1810F95E75}" type="sibTrans" cxnId="{B317C8FD-D85B-42E0-933C-185A07F8500E}">
      <dgm:prSet/>
      <dgm:spPr/>
      <dgm:t>
        <a:bodyPr/>
        <a:lstStyle/>
        <a:p>
          <a:endParaRPr lang="en-GB"/>
        </a:p>
      </dgm:t>
    </dgm:pt>
    <dgm:pt modelId="{B5146A69-93F3-4546-8B14-D348F9EF36F7}" type="pres">
      <dgm:prSet presAssocID="{E9A5ACBA-FE24-4EBE-A285-7A3CDC209433}" presName="linear" presStyleCnt="0">
        <dgm:presLayoutVars>
          <dgm:animLvl val="lvl"/>
          <dgm:resizeHandles val="exact"/>
        </dgm:presLayoutVars>
      </dgm:prSet>
      <dgm:spPr/>
    </dgm:pt>
    <dgm:pt modelId="{F1CFF97E-07F9-410E-A295-D33BD97D322D}" type="pres">
      <dgm:prSet presAssocID="{5708E85B-C675-472B-9000-E899E1B58CC2}" presName="parentText" presStyleLbl="node1" presStyleIdx="0" presStyleCnt="2">
        <dgm:presLayoutVars>
          <dgm:chMax val="0"/>
          <dgm:bulletEnabled val="1"/>
        </dgm:presLayoutVars>
      </dgm:prSet>
      <dgm:spPr/>
    </dgm:pt>
    <dgm:pt modelId="{3F8E215E-A95E-4FA8-9426-8CE84503DF25}" type="pres">
      <dgm:prSet presAssocID="{5708E85B-C675-472B-9000-E899E1B58CC2}" presName="childText" presStyleLbl="revTx" presStyleIdx="0" presStyleCnt="2">
        <dgm:presLayoutVars>
          <dgm:bulletEnabled val="1"/>
        </dgm:presLayoutVars>
      </dgm:prSet>
      <dgm:spPr/>
    </dgm:pt>
    <dgm:pt modelId="{6DC1AFD7-87F9-48BD-B890-82FB8C879C94}" type="pres">
      <dgm:prSet presAssocID="{B53F23A2-D388-43B5-A26F-59A8A7F6C236}" presName="parentText" presStyleLbl="node1" presStyleIdx="1" presStyleCnt="2">
        <dgm:presLayoutVars>
          <dgm:chMax val="0"/>
          <dgm:bulletEnabled val="1"/>
        </dgm:presLayoutVars>
      </dgm:prSet>
      <dgm:spPr/>
    </dgm:pt>
    <dgm:pt modelId="{3A4C3C17-DA5A-4ED1-9F6E-4BBD8380B19C}" type="pres">
      <dgm:prSet presAssocID="{B53F23A2-D388-43B5-A26F-59A8A7F6C236}" presName="childText" presStyleLbl="revTx" presStyleIdx="1" presStyleCnt="2">
        <dgm:presLayoutVars>
          <dgm:bulletEnabled val="1"/>
        </dgm:presLayoutVars>
      </dgm:prSet>
      <dgm:spPr/>
    </dgm:pt>
  </dgm:ptLst>
  <dgm:cxnLst>
    <dgm:cxn modelId="{602F3333-19F7-45B3-83DF-AB386E143A6F}" srcId="{5708E85B-C675-472B-9000-E899E1B58CC2}" destId="{CD05C567-A68B-41F7-87E1-09918A9B0C0A}" srcOrd="2" destOrd="0" parTransId="{7D30D97B-314F-4D98-97DE-CF71C54A405E}" sibTransId="{D2BCC328-F058-45AD-854F-79A27B8475A1}"/>
    <dgm:cxn modelId="{82364534-DB18-4FE9-912B-696C30B961B1}" type="presOf" srcId="{CD05C567-A68B-41F7-87E1-09918A9B0C0A}" destId="{3F8E215E-A95E-4FA8-9426-8CE84503DF25}" srcOrd="0" destOrd="2" presId="urn:microsoft.com/office/officeart/2005/8/layout/vList2"/>
    <dgm:cxn modelId="{112CBF3F-90A4-4183-A83E-C4EEF9A220BA}" type="presOf" srcId="{7F9C701E-EFA5-4E85-8864-DD9D7F379776}" destId="{3A4C3C17-DA5A-4ED1-9F6E-4BBD8380B19C}" srcOrd="0" destOrd="2" presId="urn:microsoft.com/office/officeart/2005/8/layout/vList2"/>
    <dgm:cxn modelId="{68D2485F-8369-45B9-BDBB-CCF8A4CE4C4E}" srcId="{E9A5ACBA-FE24-4EBE-A285-7A3CDC209433}" destId="{5708E85B-C675-472B-9000-E899E1B58CC2}" srcOrd="0" destOrd="0" parTransId="{F429196D-1453-48D8-B36E-B1E6CA42B9D9}" sibTransId="{CC9CE42E-37A6-4BEC-9616-159ABA7E90B4}"/>
    <dgm:cxn modelId="{B259B161-14AC-4372-BC54-F9E591FDAAB3}" srcId="{5708E85B-C675-472B-9000-E899E1B58CC2}" destId="{3028F747-F9B3-4173-9B16-C43B3235F825}" srcOrd="0" destOrd="0" parTransId="{9FDECAA4-7B8F-44EA-A025-4580F1AA053A}" sibTransId="{88967D65-5567-46DC-B881-2FB531800B24}"/>
    <dgm:cxn modelId="{003C6B47-9156-4C54-BB41-95E26E715861}" type="presOf" srcId="{3028F747-F9B3-4173-9B16-C43B3235F825}" destId="{3F8E215E-A95E-4FA8-9426-8CE84503DF25}" srcOrd="0" destOrd="0" presId="urn:microsoft.com/office/officeart/2005/8/layout/vList2"/>
    <dgm:cxn modelId="{76C7D76C-D4E2-4690-A60C-D27C8711E6B9}" type="presOf" srcId="{FFE10D87-C733-4E48-BC31-3A94DEEA8157}" destId="{3A4C3C17-DA5A-4ED1-9F6E-4BBD8380B19C}" srcOrd="0" destOrd="0" presId="urn:microsoft.com/office/officeart/2005/8/layout/vList2"/>
    <dgm:cxn modelId="{FB3B6650-EACB-4004-9FC9-33C37929AE0E}" type="presOf" srcId="{AAE54BA0-C082-4277-ADDB-CF229AF4DCB0}" destId="{3A4C3C17-DA5A-4ED1-9F6E-4BBD8380B19C}" srcOrd="0" destOrd="1" presId="urn:microsoft.com/office/officeart/2005/8/layout/vList2"/>
    <dgm:cxn modelId="{9718C773-D4DD-4C65-8174-576D52130AAF}" srcId="{FFE10D87-C733-4E48-BC31-3A94DEEA8157}" destId="{AAE54BA0-C082-4277-ADDB-CF229AF4DCB0}" srcOrd="0" destOrd="0" parTransId="{2C28630A-57D0-40C0-8754-B30412A13159}" sibTransId="{F0A4B85E-3DFF-495C-B492-9725C6CA1F09}"/>
    <dgm:cxn modelId="{BA979785-22D6-4A51-9703-661B8C25F125}" type="presOf" srcId="{5708E85B-C675-472B-9000-E899E1B58CC2}" destId="{F1CFF97E-07F9-410E-A295-D33BD97D322D}" srcOrd="0" destOrd="0" presId="urn:microsoft.com/office/officeart/2005/8/layout/vList2"/>
    <dgm:cxn modelId="{8E3F3287-CFD2-4A11-A221-9936F2C9FBB2}" srcId="{E9A5ACBA-FE24-4EBE-A285-7A3CDC209433}" destId="{B53F23A2-D388-43B5-A26F-59A8A7F6C236}" srcOrd="1" destOrd="0" parTransId="{149B4E6E-304B-4302-BFC2-6B22DB7306B2}" sibTransId="{81B2C8B6-A8A2-43CB-AE79-7EF55CEAA43D}"/>
    <dgm:cxn modelId="{17D2BBA6-C141-4D46-9DB7-0E37B0591D9F}" type="presOf" srcId="{F85866E9-E086-41AF-AC00-B745908045D6}" destId="{3F8E215E-A95E-4FA8-9426-8CE84503DF25}" srcOrd="0" destOrd="3" presId="urn:microsoft.com/office/officeart/2005/8/layout/vList2"/>
    <dgm:cxn modelId="{FDF30EAE-FB8D-4B0B-A205-6CB6CF7962EE}" type="presOf" srcId="{BCABDC45-C27D-4031-8BB3-034E6C21DF76}" destId="{3F8E215E-A95E-4FA8-9426-8CE84503DF25}" srcOrd="0" destOrd="1" presId="urn:microsoft.com/office/officeart/2005/8/layout/vList2"/>
    <dgm:cxn modelId="{99BA53D3-0A5C-49D2-AB93-D566561FA976}" srcId="{B53F23A2-D388-43B5-A26F-59A8A7F6C236}" destId="{FFE10D87-C733-4E48-BC31-3A94DEEA8157}" srcOrd="0" destOrd="0" parTransId="{248F6DAE-8299-40DD-9235-98DDB72FCDA2}" sibTransId="{9BF7A5CC-E6F3-42B4-903B-A8483DB1198B}"/>
    <dgm:cxn modelId="{45EF55D9-6633-47A8-A7EB-B5BDD617E23C}" srcId="{FFE10D87-C733-4E48-BC31-3A94DEEA8157}" destId="{7F9C701E-EFA5-4E85-8864-DD9D7F379776}" srcOrd="1" destOrd="0" parTransId="{BB445C41-FEB7-43CD-8125-D93E324E7465}" sibTransId="{7BF2047D-6B67-4168-9F53-607A2FBF8E49}"/>
    <dgm:cxn modelId="{917ED5E1-D48C-4D08-9F86-982A83530B74}" type="presOf" srcId="{E9A5ACBA-FE24-4EBE-A285-7A3CDC209433}" destId="{B5146A69-93F3-4546-8B14-D348F9EF36F7}" srcOrd="0" destOrd="0" presId="urn:microsoft.com/office/officeart/2005/8/layout/vList2"/>
    <dgm:cxn modelId="{95D45CED-EC0D-48F4-B3E8-77121AADFB24}" type="presOf" srcId="{B53F23A2-D388-43B5-A26F-59A8A7F6C236}" destId="{6DC1AFD7-87F9-48BD-B890-82FB8C879C94}" srcOrd="0" destOrd="0" presId="urn:microsoft.com/office/officeart/2005/8/layout/vList2"/>
    <dgm:cxn modelId="{E66B36EF-6BDA-421E-8083-BE489E6AB936}" srcId="{5708E85B-C675-472B-9000-E899E1B58CC2}" destId="{F85866E9-E086-41AF-AC00-B745908045D6}" srcOrd="3" destOrd="0" parTransId="{E27B2648-B398-4E48-8CE0-A57602D98ED6}" sibTransId="{F676CEB6-9036-4635-A318-E6CF0F8EE52B}"/>
    <dgm:cxn modelId="{B317C8FD-D85B-42E0-933C-185A07F8500E}" srcId="{5708E85B-C675-472B-9000-E899E1B58CC2}" destId="{BCABDC45-C27D-4031-8BB3-034E6C21DF76}" srcOrd="1" destOrd="0" parTransId="{C8BC55A6-8255-4E9A-98AC-DA7E76C74587}" sibTransId="{699C1C1A-BF26-4FE5-A2B4-5A1810F95E75}"/>
    <dgm:cxn modelId="{79F29E56-42DF-4C48-9687-7E3C16DBFFCE}" type="presParOf" srcId="{B5146A69-93F3-4546-8B14-D348F9EF36F7}" destId="{F1CFF97E-07F9-410E-A295-D33BD97D322D}" srcOrd="0" destOrd="0" presId="urn:microsoft.com/office/officeart/2005/8/layout/vList2"/>
    <dgm:cxn modelId="{56C0A927-8A68-4D75-B80F-E2AFB36D9180}" type="presParOf" srcId="{B5146A69-93F3-4546-8B14-D348F9EF36F7}" destId="{3F8E215E-A95E-4FA8-9426-8CE84503DF25}" srcOrd="1" destOrd="0" presId="urn:microsoft.com/office/officeart/2005/8/layout/vList2"/>
    <dgm:cxn modelId="{A7077584-D18F-4DA7-8F25-560CD02524D9}" type="presParOf" srcId="{B5146A69-93F3-4546-8B14-D348F9EF36F7}" destId="{6DC1AFD7-87F9-48BD-B890-82FB8C879C94}" srcOrd="2" destOrd="0" presId="urn:microsoft.com/office/officeart/2005/8/layout/vList2"/>
    <dgm:cxn modelId="{A0B45DAA-52D8-4C22-8F79-E10246530B53}" type="presParOf" srcId="{B5146A69-93F3-4546-8B14-D348F9EF36F7}" destId="{3A4C3C17-DA5A-4ED1-9F6E-4BBD8380B19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AA1C2B-BEAD-4DBC-9D54-301BD3460D0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GB"/>
        </a:p>
      </dgm:t>
    </dgm:pt>
    <dgm:pt modelId="{7BDC6243-5A77-4D9C-8C7D-680EE94DE696}">
      <dgm:prSet phldrT="[Text]"/>
      <dgm:spPr/>
      <dgm:t>
        <a:bodyPr/>
        <a:lstStyle/>
        <a:p>
          <a:r>
            <a:rPr lang="en-GB" dirty="0"/>
            <a:t>Major Criteria</a:t>
          </a:r>
        </a:p>
      </dgm:t>
    </dgm:pt>
    <dgm:pt modelId="{7931A911-EAC2-42D6-9F83-0CF4B6ED2970}" type="parTrans" cxnId="{024890A1-2A3D-472F-A1D9-37D9172C6812}">
      <dgm:prSet/>
      <dgm:spPr/>
      <dgm:t>
        <a:bodyPr/>
        <a:lstStyle/>
        <a:p>
          <a:endParaRPr lang="en-GB"/>
        </a:p>
      </dgm:t>
    </dgm:pt>
    <dgm:pt modelId="{06965978-3D66-4299-89C0-792CE222717A}" type="sibTrans" cxnId="{024890A1-2A3D-472F-A1D9-37D9172C6812}">
      <dgm:prSet/>
      <dgm:spPr/>
      <dgm:t>
        <a:bodyPr/>
        <a:lstStyle/>
        <a:p>
          <a:endParaRPr lang="en-GB"/>
        </a:p>
      </dgm:t>
    </dgm:pt>
    <dgm:pt modelId="{C0D322C1-A14A-4B43-9462-8C9A58D7CC88}">
      <dgm:prSet phldrT="[Text]"/>
      <dgm:spPr/>
      <dgm:t>
        <a:bodyPr/>
        <a:lstStyle/>
        <a:p>
          <a:r>
            <a:rPr lang="en-GB" dirty="0"/>
            <a:t>Minor Criteria</a:t>
          </a:r>
        </a:p>
      </dgm:t>
    </dgm:pt>
    <dgm:pt modelId="{37AFA8F0-94D2-40EE-A1A4-74C50E1F5A04}" type="parTrans" cxnId="{02F9257B-EBAF-40BE-99FF-3D20590A9230}">
      <dgm:prSet/>
      <dgm:spPr/>
      <dgm:t>
        <a:bodyPr/>
        <a:lstStyle/>
        <a:p>
          <a:endParaRPr lang="en-GB"/>
        </a:p>
      </dgm:t>
    </dgm:pt>
    <dgm:pt modelId="{D6285BCB-5DA0-49B9-9EE3-CEC3341B49EF}" type="sibTrans" cxnId="{02F9257B-EBAF-40BE-99FF-3D20590A9230}">
      <dgm:prSet/>
      <dgm:spPr/>
      <dgm:t>
        <a:bodyPr/>
        <a:lstStyle/>
        <a:p>
          <a:endParaRPr lang="en-GB"/>
        </a:p>
      </dgm:t>
    </dgm:pt>
    <dgm:pt modelId="{74CB3DDB-CBF1-4CCF-B2C4-B91C257254A4}">
      <dgm:prSet phldrT="[Text]"/>
      <dgm:spPr/>
      <dgm:t>
        <a:bodyPr/>
        <a:lstStyle/>
        <a:p>
          <a:r>
            <a:rPr lang="en-GB" dirty="0"/>
            <a:t>History of previous Major Hypo-glycaemia</a:t>
          </a:r>
        </a:p>
      </dgm:t>
    </dgm:pt>
    <dgm:pt modelId="{60D77039-A9A5-43CC-9E6D-EC05DC24E06F}" type="parTrans" cxnId="{AA8F6C70-BEE4-4980-8CD0-C6D088DCD81D}">
      <dgm:prSet/>
      <dgm:spPr/>
      <dgm:t>
        <a:bodyPr/>
        <a:lstStyle/>
        <a:p>
          <a:endParaRPr lang="en-GB"/>
        </a:p>
      </dgm:t>
    </dgm:pt>
    <dgm:pt modelId="{54EA6EAC-B11D-4386-B009-8E172BD4B4C9}" type="sibTrans" cxnId="{AA8F6C70-BEE4-4980-8CD0-C6D088DCD81D}">
      <dgm:prSet/>
      <dgm:spPr/>
      <dgm:t>
        <a:bodyPr/>
        <a:lstStyle/>
        <a:p>
          <a:endParaRPr lang="en-GB"/>
        </a:p>
      </dgm:t>
    </dgm:pt>
    <dgm:pt modelId="{CB52E75D-7D6B-4E4D-ADD4-352FCA23773E}">
      <dgm:prSet/>
      <dgm:spPr/>
      <dgm:t>
        <a:bodyPr/>
        <a:lstStyle/>
        <a:p>
          <a:r>
            <a:rPr lang="en-GB" dirty="0"/>
            <a:t>Hypo-glycaemia unawareness</a:t>
          </a:r>
        </a:p>
      </dgm:t>
    </dgm:pt>
    <dgm:pt modelId="{C400C6EC-7DC5-47BB-A61A-5799EA93B75E}" type="parTrans" cxnId="{661C0414-8DB3-485B-85E7-FE4504CFEB24}">
      <dgm:prSet/>
      <dgm:spPr/>
      <dgm:t>
        <a:bodyPr/>
        <a:lstStyle/>
        <a:p>
          <a:endParaRPr lang="en-GB"/>
        </a:p>
      </dgm:t>
    </dgm:pt>
    <dgm:pt modelId="{A6E53724-035B-4466-9469-332DA7A1CE08}" type="sibTrans" cxnId="{661C0414-8DB3-485B-85E7-FE4504CFEB24}">
      <dgm:prSet/>
      <dgm:spPr/>
      <dgm:t>
        <a:bodyPr/>
        <a:lstStyle/>
        <a:p>
          <a:endParaRPr lang="en-GB"/>
        </a:p>
      </dgm:t>
    </dgm:pt>
    <dgm:pt modelId="{5FF34580-ACEE-4F84-85F1-C3631C0C5E3F}">
      <dgm:prSet/>
      <dgm:spPr/>
      <dgm:t>
        <a:bodyPr/>
        <a:lstStyle/>
        <a:p>
          <a:r>
            <a:rPr lang="en-GB" dirty="0"/>
            <a:t>Severe renal deficiency eGFR &lt;30ml/min</a:t>
          </a:r>
        </a:p>
      </dgm:t>
    </dgm:pt>
    <dgm:pt modelId="{EAA97F61-6339-4B4D-87B4-80F68485FCD0}" type="parTrans" cxnId="{71068217-8FF0-4DED-88A3-FD08FDADE7ED}">
      <dgm:prSet/>
      <dgm:spPr/>
      <dgm:t>
        <a:bodyPr/>
        <a:lstStyle/>
        <a:p>
          <a:endParaRPr lang="en-GB"/>
        </a:p>
      </dgm:t>
    </dgm:pt>
    <dgm:pt modelId="{EB49C620-65A4-4032-9F33-6F367028E033}" type="sibTrans" cxnId="{71068217-8FF0-4DED-88A3-FD08FDADE7ED}">
      <dgm:prSet/>
      <dgm:spPr/>
      <dgm:t>
        <a:bodyPr/>
        <a:lstStyle/>
        <a:p>
          <a:endParaRPr lang="en-GB"/>
        </a:p>
      </dgm:t>
    </dgm:pt>
    <dgm:pt modelId="{4C53E4D1-38AF-4B75-A6D1-96251041519A}">
      <dgm:prSet/>
      <dgm:spPr/>
      <dgm:t>
        <a:bodyPr/>
        <a:lstStyle/>
        <a:p>
          <a:r>
            <a:rPr lang="en-GB" dirty="0"/>
            <a:t>Dementia or Cognitive Functional Decline</a:t>
          </a:r>
        </a:p>
      </dgm:t>
    </dgm:pt>
    <dgm:pt modelId="{9D39A633-B432-45D5-BCE1-5551A94DC427}" type="parTrans" cxnId="{3BB86DDD-B3FE-42B1-BCC2-4D8B88BEA2CB}">
      <dgm:prSet/>
      <dgm:spPr/>
      <dgm:t>
        <a:bodyPr/>
        <a:lstStyle/>
        <a:p>
          <a:endParaRPr lang="en-GB"/>
        </a:p>
      </dgm:t>
    </dgm:pt>
    <dgm:pt modelId="{1C7DD6D0-DBFA-4932-8C08-457C82853E3D}" type="sibTrans" cxnId="{3BB86DDD-B3FE-42B1-BCC2-4D8B88BEA2CB}">
      <dgm:prSet/>
      <dgm:spPr/>
      <dgm:t>
        <a:bodyPr/>
        <a:lstStyle/>
        <a:p>
          <a:endParaRPr lang="en-GB"/>
        </a:p>
      </dgm:t>
    </dgm:pt>
    <dgm:pt modelId="{2D8C5C2C-D3F1-4C74-BC37-ACF263FFBEA1}">
      <dgm:prSet/>
      <dgm:spPr/>
      <dgm:t>
        <a:bodyPr/>
        <a:lstStyle/>
        <a:p>
          <a:r>
            <a:rPr lang="en-GB" dirty="0"/>
            <a:t>Frailty / Elderly</a:t>
          </a:r>
        </a:p>
      </dgm:t>
    </dgm:pt>
    <dgm:pt modelId="{D9E2B570-4F0F-43BC-8932-E9D6ADC617E7}" type="parTrans" cxnId="{497097B0-C38F-4F85-8DBC-B29B6D69D5BF}">
      <dgm:prSet/>
      <dgm:spPr/>
      <dgm:t>
        <a:bodyPr/>
        <a:lstStyle/>
        <a:p>
          <a:endParaRPr lang="en-GB"/>
        </a:p>
      </dgm:t>
    </dgm:pt>
    <dgm:pt modelId="{72A51BB7-B35A-46F7-8F9B-C7324EADF6B8}" type="sibTrans" cxnId="{497097B0-C38F-4F85-8DBC-B29B6D69D5BF}">
      <dgm:prSet/>
      <dgm:spPr/>
      <dgm:t>
        <a:bodyPr/>
        <a:lstStyle/>
        <a:p>
          <a:endParaRPr lang="en-GB"/>
        </a:p>
      </dgm:t>
    </dgm:pt>
    <dgm:pt modelId="{4D79AEEF-693B-4D76-8455-877DA7EDDF3D}">
      <dgm:prSet phldrT="[Text]"/>
      <dgm:spPr/>
      <dgm:t>
        <a:bodyPr/>
        <a:lstStyle/>
        <a:p>
          <a:r>
            <a:rPr lang="en-GB" dirty="0"/>
            <a:t>Previous</a:t>
          </a:r>
        </a:p>
      </dgm:t>
    </dgm:pt>
    <dgm:pt modelId="{3C17137F-A873-4AFA-8038-A70C82DE8F4A}" type="parTrans" cxnId="{B8670368-CF2B-46E3-853B-719BEA219B03}">
      <dgm:prSet/>
      <dgm:spPr/>
      <dgm:t>
        <a:bodyPr/>
        <a:lstStyle/>
        <a:p>
          <a:endParaRPr lang="en-GB"/>
        </a:p>
      </dgm:t>
    </dgm:pt>
    <dgm:pt modelId="{62DAEE21-9558-47E0-A46A-5D0C2C76478F}" type="sibTrans" cxnId="{B8670368-CF2B-46E3-853B-719BEA219B03}">
      <dgm:prSet/>
      <dgm:spPr/>
      <dgm:t>
        <a:bodyPr/>
        <a:lstStyle/>
        <a:p>
          <a:endParaRPr lang="en-GB"/>
        </a:p>
      </dgm:t>
    </dgm:pt>
    <dgm:pt modelId="{27C95D1D-5392-451F-BB2C-FAFF157CF7F6}">
      <dgm:prSet/>
      <dgm:spPr/>
      <dgm:t>
        <a:bodyPr/>
        <a:lstStyle/>
        <a:p>
          <a:r>
            <a:rPr lang="en-GB"/>
            <a:t>Hypo-glycaemia</a:t>
          </a:r>
          <a:endParaRPr lang="en-GB" dirty="0"/>
        </a:p>
      </dgm:t>
    </dgm:pt>
    <dgm:pt modelId="{4B237A5A-2568-45A1-9770-27900ED1F664}" type="parTrans" cxnId="{DBF3FD9D-4E4C-45DE-A1C6-734047917A57}">
      <dgm:prSet/>
      <dgm:spPr/>
      <dgm:t>
        <a:bodyPr/>
        <a:lstStyle/>
        <a:p>
          <a:endParaRPr lang="en-GB"/>
        </a:p>
      </dgm:t>
    </dgm:pt>
    <dgm:pt modelId="{4D321275-FEFE-4FF8-B2CE-1CD227E8A6F2}" type="sibTrans" cxnId="{DBF3FD9D-4E4C-45DE-A1C6-734047917A57}">
      <dgm:prSet/>
      <dgm:spPr/>
      <dgm:t>
        <a:bodyPr/>
        <a:lstStyle/>
        <a:p>
          <a:endParaRPr lang="en-GB"/>
        </a:p>
      </dgm:t>
    </dgm:pt>
    <dgm:pt modelId="{7A34B762-8649-4515-A7DC-CCB2B0CD733A}">
      <dgm:prSet/>
      <dgm:spPr/>
      <dgm:t>
        <a:bodyPr/>
        <a:lstStyle/>
        <a:p>
          <a:r>
            <a:rPr lang="en-GB"/>
            <a:t>Mild renal insufficiency eGFR &lt;60ml/min</a:t>
          </a:r>
          <a:endParaRPr lang="en-GB" dirty="0"/>
        </a:p>
      </dgm:t>
    </dgm:pt>
    <dgm:pt modelId="{E0167D9B-9C01-4141-9293-292C008C82A9}" type="parTrans" cxnId="{443DA693-31CC-43B4-9CC3-BFD062B4CE4C}">
      <dgm:prSet/>
      <dgm:spPr/>
      <dgm:t>
        <a:bodyPr/>
        <a:lstStyle/>
        <a:p>
          <a:endParaRPr lang="en-GB"/>
        </a:p>
      </dgm:t>
    </dgm:pt>
    <dgm:pt modelId="{518A3739-4EEC-4571-9981-5D68FBA99C2C}" type="sibTrans" cxnId="{443DA693-31CC-43B4-9CC3-BFD062B4CE4C}">
      <dgm:prSet/>
      <dgm:spPr/>
      <dgm:t>
        <a:bodyPr/>
        <a:lstStyle/>
        <a:p>
          <a:endParaRPr lang="en-GB"/>
        </a:p>
      </dgm:t>
    </dgm:pt>
    <dgm:pt modelId="{7A0BFD3B-77A6-44E9-A63D-F801F69BF79A}">
      <dgm:prSet/>
      <dgm:spPr/>
      <dgm:t>
        <a:bodyPr/>
        <a:lstStyle/>
        <a:p>
          <a:r>
            <a:rPr lang="en-GB"/>
            <a:t>Duration diabetes &gt;10yrs</a:t>
          </a:r>
          <a:endParaRPr lang="en-GB" dirty="0"/>
        </a:p>
      </dgm:t>
    </dgm:pt>
    <dgm:pt modelId="{D649FA84-01F7-4F7B-841A-55C8E5CA80FD}" type="parTrans" cxnId="{682652B4-361A-41F3-BEA1-C965B28B05A3}">
      <dgm:prSet/>
      <dgm:spPr/>
      <dgm:t>
        <a:bodyPr/>
        <a:lstStyle/>
        <a:p>
          <a:endParaRPr lang="en-GB"/>
        </a:p>
      </dgm:t>
    </dgm:pt>
    <dgm:pt modelId="{7C241FD4-C9CC-47A0-A7A1-4A343F736E53}" type="sibTrans" cxnId="{682652B4-361A-41F3-BEA1-C965B28B05A3}">
      <dgm:prSet/>
      <dgm:spPr/>
      <dgm:t>
        <a:bodyPr/>
        <a:lstStyle/>
        <a:p>
          <a:endParaRPr lang="en-GB"/>
        </a:p>
      </dgm:t>
    </dgm:pt>
    <dgm:pt modelId="{D532D0FB-B1E0-46F2-A53F-8497EDC387D7}">
      <dgm:prSet/>
      <dgm:spPr/>
      <dgm:t>
        <a:bodyPr/>
        <a:lstStyle/>
        <a:p>
          <a:r>
            <a:rPr lang="en-GB"/>
            <a:t>Age &gt;70yrs</a:t>
          </a:r>
          <a:endParaRPr lang="en-GB" dirty="0"/>
        </a:p>
      </dgm:t>
    </dgm:pt>
    <dgm:pt modelId="{959CD848-2051-46E2-A3F5-081EC6E1F734}" type="parTrans" cxnId="{1C28D67D-A3CE-4225-8F4A-084DA8C2483D}">
      <dgm:prSet/>
      <dgm:spPr/>
      <dgm:t>
        <a:bodyPr/>
        <a:lstStyle/>
        <a:p>
          <a:endParaRPr lang="en-GB"/>
        </a:p>
      </dgm:t>
    </dgm:pt>
    <dgm:pt modelId="{A8C45A87-52F6-49B5-9C0F-7B24E05EE77D}" type="sibTrans" cxnId="{1C28D67D-A3CE-4225-8F4A-084DA8C2483D}">
      <dgm:prSet/>
      <dgm:spPr/>
      <dgm:t>
        <a:bodyPr/>
        <a:lstStyle/>
        <a:p>
          <a:endParaRPr lang="en-GB"/>
        </a:p>
      </dgm:t>
    </dgm:pt>
    <dgm:pt modelId="{5477DA21-D080-4D19-BFEB-02DE0C1BC5DE}">
      <dgm:prSet/>
      <dgm:spPr/>
      <dgm:t>
        <a:bodyPr/>
        <a:lstStyle/>
        <a:p>
          <a:r>
            <a:rPr lang="en-GB"/>
            <a:t>Autonomic neuropathy</a:t>
          </a:r>
          <a:endParaRPr lang="en-GB" dirty="0"/>
        </a:p>
      </dgm:t>
    </dgm:pt>
    <dgm:pt modelId="{34FA5C24-6EB6-4269-B48B-7C4C17EDDDDB}" type="parTrans" cxnId="{53867606-6B63-4F4F-BB10-832D0D38B892}">
      <dgm:prSet/>
      <dgm:spPr/>
      <dgm:t>
        <a:bodyPr/>
        <a:lstStyle/>
        <a:p>
          <a:endParaRPr lang="en-GB"/>
        </a:p>
      </dgm:t>
    </dgm:pt>
    <dgm:pt modelId="{9987F70E-1DDB-4E7D-8863-896E4FA2E119}" type="sibTrans" cxnId="{53867606-6B63-4F4F-BB10-832D0D38B892}">
      <dgm:prSet/>
      <dgm:spPr/>
      <dgm:t>
        <a:bodyPr/>
        <a:lstStyle/>
        <a:p>
          <a:endParaRPr lang="en-GB"/>
        </a:p>
      </dgm:t>
    </dgm:pt>
    <dgm:pt modelId="{315946C1-A883-4BB6-89AA-B02ED22FED9D}">
      <dgm:prSet/>
      <dgm:spPr/>
      <dgm:t>
        <a:bodyPr/>
        <a:lstStyle/>
        <a:p>
          <a:r>
            <a:rPr lang="en-GB"/>
            <a:t>Low BMI &lt;22Kg/m2</a:t>
          </a:r>
          <a:endParaRPr lang="en-GB" dirty="0"/>
        </a:p>
      </dgm:t>
    </dgm:pt>
    <dgm:pt modelId="{A5BA7551-9D13-4458-BB9D-94667BAD46D2}" type="parTrans" cxnId="{F63037C9-44A1-4E5B-8406-A3CF8109DC8D}">
      <dgm:prSet/>
      <dgm:spPr/>
      <dgm:t>
        <a:bodyPr/>
        <a:lstStyle/>
        <a:p>
          <a:endParaRPr lang="en-GB"/>
        </a:p>
      </dgm:t>
    </dgm:pt>
    <dgm:pt modelId="{5F1C216C-628B-42D1-9356-CBD734E22540}" type="sibTrans" cxnId="{F63037C9-44A1-4E5B-8406-A3CF8109DC8D}">
      <dgm:prSet/>
      <dgm:spPr/>
      <dgm:t>
        <a:bodyPr/>
        <a:lstStyle/>
        <a:p>
          <a:endParaRPr lang="en-GB"/>
        </a:p>
      </dgm:t>
    </dgm:pt>
    <dgm:pt modelId="{36639891-3230-47A3-9B65-A182C06B7AD7}">
      <dgm:prSet/>
      <dgm:spPr/>
      <dgm:t>
        <a:bodyPr/>
        <a:lstStyle/>
        <a:p>
          <a:r>
            <a:rPr lang="en-GB"/>
            <a:t>Polypharmacy</a:t>
          </a:r>
          <a:endParaRPr lang="en-GB" dirty="0"/>
        </a:p>
      </dgm:t>
    </dgm:pt>
    <dgm:pt modelId="{FC88B4D6-8341-45C3-ABA5-752228FC492D}" type="parTrans" cxnId="{45040DCA-102F-46BB-8FF6-7D3E1BCD0E9D}">
      <dgm:prSet/>
      <dgm:spPr/>
      <dgm:t>
        <a:bodyPr/>
        <a:lstStyle/>
        <a:p>
          <a:endParaRPr lang="en-GB"/>
        </a:p>
      </dgm:t>
    </dgm:pt>
    <dgm:pt modelId="{4E87ED22-50E4-4135-80AE-1A4AF265A4B5}" type="sibTrans" cxnId="{45040DCA-102F-46BB-8FF6-7D3E1BCD0E9D}">
      <dgm:prSet/>
      <dgm:spPr/>
      <dgm:t>
        <a:bodyPr/>
        <a:lstStyle/>
        <a:p>
          <a:endParaRPr lang="en-GB"/>
        </a:p>
      </dgm:t>
    </dgm:pt>
    <dgm:pt modelId="{83316106-7502-4015-8705-73BED6E8406D}">
      <dgm:prSet/>
      <dgm:spPr/>
      <dgm:t>
        <a:bodyPr/>
        <a:lstStyle/>
        <a:p>
          <a:r>
            <a:rPr lang="en-GB"/>
            <a:t>Lack diabetes education</a:t>
          </a:r>
          <a:endParaRPr lang="en-GB" dirty="0"/>
        </a:p>
      </dgm:t>
    </dgm:pt>
    <dgm:pt modelId="{0114F0FB-5726-446A-97E8-58C66764633D}" type="parTrans" cxnId="{1FD17572-218C-462F-AF36-BA8BF53E7ACF}">
      <dgm:prSet/>
      <dgm:spPr/>
      <dgm:t>
        <a:bodyPr/>
        <a:lstStyle/>
        <a:p>
          <a:endParaRPr lang="en-GB"/>
        </a:p>
      </dgm:t>
    </dgm:pt>
    <dgm:pt modelId="{070C8A89-D8B3-41B3-A123-C430BA5561A8}" type="sibTrans" cxnId="{1FD17572-218C-462F-AF36-BA8BF53E7ACF}">
      <dgm:prSet/>
      <dgm:spPr/>
      <dgm:t>
        <a:bodyPr/>
        <a:lstStyle/>
        <a:p>
          <a:endParaRPr lang="en-GB"/>
        </a:p>
      </dgm:t>
    </dgm:pt>
    <dgm:pt modelId="{A666DD67-DF56-406D-8FB6-4CA064294AAA}" type="pres">
      <dgm:prSet presAssocID="{0EAA1C2B-BEAD-4DBC-9D54-301BD3460D0C}" presName="linear" presStyleCnt="0">
        <dgm:presLayoutVars>
          <dgm:animLvl val="lvl"/>
          <dgm:resizeHandles val="exact"/>
        </dgm:presLayoutVars>
      </dgm:prSet>
      <dgm:spPr/>
    </dgm:pt>
    <dgm:pt modelId="{81C7E599-566E-4A73-B7B5-AF3B94E758BA}" type="pres">
      <dgm:prSet presAssocID="{7BDC6243-5A77-4D9C-8C7D-680EE94DE696}" presName="parentText" presStyleLbl="node1" presStyleIdx="0" presStyleCnt="2">
        <dgm:presLayoutVars>
          <dgm:chMax val="0"/>
          <dgm:bulletEnabled val="1"/>
        </dgm:presLayoutVars>
      </dgm:prSet>
      <dgm:spPr/>
    </dgm:pt>
    <dgm:pt modelId="{44EB936A-6CA3-4D65-8BFA-1EEEF77C14AE}" type="pres">
      <dgm:prSet presAssocID="{7BDC6243-5A77-4D9C-8C7D-680EE94DE696}" presName="childText" presStyleLbl="revTx" presStyleIdx="0" presStyleCnt="2">
        <dgm:presLayoutVars>
          <dgm:bulletEnabled val="1"/>
        </dgm:presLayoutVars>
      </dgm:prSet>
      <dgm:spPr/>
    </dgm:pt>
    <dgm:pt modelId="{2784BCE5-AA3E-4B5B-8EF6-B603164E90B7}" type="pres">
      <dgm:prSet presAssocID="{C0D322C1-A14A-4B43-9462-8C9A58D7CC88}" presName="parentText" presStyleLbl="node1" presStyleIdx="1" presStyleCnt="2">
        <dgm:presLayoutVars>
          <dgm:chMax val="0"/>
          <dgm:bulletEnabled val="1"/>
        </dgm:presLayoutVars>
      </dgm:prSet>
      <dgm:spPr/>
    </dgm:pt>
    <dgm:pt modelId="{C5508974-3518-420B-8E5C-0F7D68DB79BD}" type="pres">
      <dgm:prSet presAssocID="{C0D322C1-A14A-4B43-9462-8C9A58D7CC88}" presName="childText" presStyleLbl="revTx" presStyleIdx="1" presStyleCnt="2">
        <dgm:presLayoutVars>
          <dgm:bulletEnabled val="1"/>
        </dgm:presLayoutVars>
      </dgm:prSet>
      <dgm:spPr/>
    </dgm:pt>
  </dgm:ptLst>
  <dgm:cxnLst>
    <dgm:cxn modelId="{53867606-6B63-4F4F-BB10-832D0D38B892}" srcId="{C0D322C1-A14A-4B43-9462-8C9A58D7CC88}" destId="{5477DA21-D080-4D19-BFEB-02DE0C1BC5DE}" srcOrd="5" destOrd="0" parTransId="{34FA5C24-6EB6-4269-B48B-7C4C17EDDDDB}" sibTransId="{9987F70E-1DDB-4E7D-8863-896E4FA2E119}"/>
    <dgm:cxn modelId="{661C0414-8DB3-485B-85E7-FE4504CFEB24}" srcId="{7BDC6243-5A77-4D9C-8C7D-680EE94DE696}" destId="{CB52E75D-7D6B-4E4D-ADD4-352FCA23773E}" srcOrd="1" destOrd="0" parTransId="{C400C6EC-7DC5-47BB-A61A-5799EA93B75E}" sibTransId="{A6E53724-035B-4466-9469-332DA7A1CE08}"/>
    <dgm:cxn modelId="{71068217-8FF0-4DED-88A3-FD08FDADE7ED}" srcId="{7BDC6243-5A77-4D9C-8C7D-680EE94DE696}" destId="{5FF34580-ACEE-4F84-85F1-C3631C0C5E3F}" srcOrd="2" destOrd="0" parTransId="{EAA97F61-6339-4B4D-87B4-80F68485FCD0}" sibTransId="{EB49C620-65A4-4032-9F33-6F367028E033}"/>
    <dgm:cxn modelId="{4737D017-D00B-4F07-BC36-6372EEDAA2FA}" type="presOf" srcId="{7A34B762-8649-4515-A7DC-CCB2B0CD733A}" destId="{C5508974-3518-420B-8E5C-0F7D68DB79BD}" srcOrd="0" destOrd="2" presId="urn:microsoft.com/office/officeart/2005/8/layout/vList2"/>
    <dgm:cxn modelId="{81D64A2D-9161-4615-83C0-043728762917}" type="presOf" srcId="{315946C1-A883-4BB6-89AA-B02ED22FED9D}" destId="{C5508974-3518-420B-8E5C-0F7D68DB79BD}" srcOrd="0" destOrd="6" presId="urn:microsoft.com/office/officeart/2005/8/layout/vList2"/>
    <dgm:cxn modelId="{8B91243A-EB2B-48CA-9FB1-744BAEB5EE15}" type="presOf" srcId="{0EAA1C2B-BEAD-4DBC-9D54-301BD3460D0C}" destId="{A666DD67-DF56-406D-8FB6-4CA064294AAA}" srcOrd="0" destOrd="0" presId="urn:microsoft.com/office/officeart/2005/8/layout/vList2"/>
    <dgm:cxn modelId="{BE38C63A-D2DF-4FC3-A77D-084FDDFA4845}" type="presOf" srcId="{7BDC6243-5A77-4D9C-8C7D-680EE94DE696}" destId="{81C7E599-566E-4A73-B7B5-AF3B94E758BA}" srcOrd="0" destOrd="0" presId="urn:microsoft.com/office/officeart/2005/8/layout/vList2"/>
    <dgm:cxn modelId="{94DD8460-5AD3-43F3-875B-4082144F7FF1}" type="presOf" srcId="{D532D0FB-B1E0-46F2-A53F-8497EDC387D7}" destId="{C5508974-3518-420B-8E5C-0F7D68DB79BD}" srcOrd="0" destOrd="4" presId="urn:microsoft.com/office/officeart/2005/8/layout/vList2"/>
    <dgm:cxn modelId="{A92D5A43-C4DD-4520-8C46-5ABA3D657EF8}" type="presOf" srcId="{74CB3DDB-CBF1-4CCF-B2C4-B91C257254A4}" destId="{44EB936A-6CA3-4D65-8BFA-1EEEF77C14AE}" srcOrd="0" destOrd="0" presId="urn:microsoft.com/office/officeart/2005/8/layout/vList2"/>
    <dgm:cxn modelId="{B8670368-CF2B-46E3-853B-719BEA219B03}" srcId="{C0D322C1-A14A-4B43-9462-8C9A58D7CC88}" destId="{4D79AEEF-693B-4D76-8455-877DA7EDDF3D}" srcOrd="0" destOrd="0" parTransId="{3C17137F-A873-4AFA-8038-A70C82DE8F4A}" sibTransId="{62DAEE21-9558-47E0-A46A-5D0C2C76478F}"/>
    <dgm:cxn modelId="{8915D04C-5B77-4AFE-85CE-99438249C027}" type="presOf" srcId="{36639891-3230-47A3-9B65-A182C06B7AD7}" destId="{C5508974-3518-420B-8E5C-0F7D68DB79BD}" srcOrd="0" destOrd="7" presId="urn:microsoft.com/office/officeart/2005/8/layout/vList2"/>
    <dgm:cxn modelId="{689C166D-FD75-4054-B040-76AD2A523A64}" type="presOf" srcId="{CB52E75D-7D6B-4E4D-ADD4-352FCA23773E}" destId="{44EB936A-6CA3-4D65-8BFA-1EEEF77C14AE}" srcOrd="0" destOrd="1" presId="urn:microsoft.com/office/officeart/2005/8/layout/vList2"/>
    <dgm:cxn modelId="{AA8F6C70-BEE4-4980-8CD0-C6D088DCD81D}" srcId="{7BDC6243-5A77-4D9C-8C7D-680EE94DE696}" destId="{74CB3DDB-CBF1-4CCF-B2C4-B91C257254A4}" srcOrd="0" destOrd="0" parTransId="{60D77039-A9A5-43CC-9E6D-EC05DC24E06F}" sibTransId="{54EA6EAC-B11D-4386-B009-8E172BD4B4C9}"/>
    <dgm:cxn modelId="{1FD17572-218C-462F-AF36-BA8BF53E7ACF}" srcId="{C0D322C1-A14A-4B43-9462-8C9A58D7CC88}" destId="{83316106-7502-4015-8705-73BED6E8406D}" srcOrd="8" destOrd="0" parTransId="{0114F0FB-5726-446A-97E8-58C66764633D}" sibTransId="{070C8A89-D8B3-41B3-A123-C430BA5561A8}"/>
    <dgm:cxn modelId="{FAA6777A-BAC0-4E40-9D0B-BFE26E66B5DA}" type="presOf" srcId="{27C95D1D-5392-451F-BB2C-FAFF157CF7F6}" destId="{C5508974-3518-420B-8E5C-0F7D68DB79BD}" srcOrd="0" destOrd="1" presId="urn:microsoft.com/office/officeart/2005/8/layout/vList2"/>
    <dgm:cxn modelId="{02F9257B-EBAF-40BE-99FF-3D20590A9230}" srcId="{0EAA1C2B-BEAD-4DBC-9D54-301BD3460D0C}" destId="{C0D322C1-A14A-4B43-9462-8C9A58D7CC88}" srcOrd="1" destOrd="0" parTransId="{37AFA8F0-94D2-40EE-A1A4-74C50E1F5A04}" sibTransId="{D6285BCB-5DA0-49B9-9EE3-CEC3341B49EF}"/>
    <dgm:cxn modelId="{1C28D67D-A3CE-4225-8F4A-084DA8C2483D}" srcId="{C0D322C1-A14A-4B43-9462-8C9A58D7CC88}" destId="{D532D0FB-B1E0-46F2-A53F-8497EDC387D7}" srcOrd="4" destOrd="0" parTransId="{959CD848-2051-46E2-A3F5-081EC6E1F734}" sibTransId="{A8C45A87-52F6-49B5-9C0F-7B24E05EE77D}"/>
    <dgm:cxn modelId="{C6362B8D-7B35-4884-AED3-301A766A25B4}" type="presOf" srcId="{83316106-7502-4015-8705-73BED6E8406D}" destId="{C5508974-3518-420B-8E5C-0F7D68DB79BD}" srcOrd="0" destOrd="8" presId="urn:microsoft.com/office/officeart/2005/8/layout/vList2"/>
    <dgm:cxn modelId="{8C561892-77F4-4BA4-BD0A-F51EF6E51C7A}" type="presOf" srcId="{5FF34580-ACEE-4F84-85F1-C3631C0C5E3F}" destId="{44EB936A-6CA3-4D65-8BFA-1EEEF77C14AE}" srcOrd="0" destOrd="2" presId="urn:microsoft.com/office/officeart/2005/8/layout/vList2"/>
    <dgm:cxn modelId="{443DA693-31CC-43B4-9CC3-BFD062B4CE4C}" srcId="{C0D322C1-A14A-4B43-9462-8C9A58D7CC88}" destId="{7A34B762-8649-4515-A7DC-CCB2B0CD733A}" srcOrd="2" destOrd="0" parTransId="{E0167D9B-9C01-4141-9293-292C008C82A9}" sibTransId="{518A3739-4EEC-4571-9981-5D68FBA99C2C}"/>
    <dgm:cxn modelId="{DBF3FD9D-4E4C-45DE-A1C6-734047917A57}" srcId="{C0D322C1-A14A-4B43-9462-8C9A58D7CC88}" destId="{27C95D1D-5392-451F-BB2C-FAFF157CF7F6}" srcOrd="1" destOrd="0" parTransId="{4B237A5A-2568-45A1-9770-27900ED1F664}" sibTransId="{4D321275-FEFE-4FF8-B2CE-1CD227E8A6F2}"/>
    <dgm:cxn modelId="{024890A1-2A3D-472F-A1D9-37D9172C6812}" srcId="{0EAA1C2B-BEAD-4DBC-9D54-301BD3460D0C}" destId="{7BDC6243-5A77-4D9C-8C7D-680EE94DE696}" srcOrd="0" destOrd="0" parTransId="{7931A911-EAC2-42D6-9F83-0CF4B6ED2970}" sibTransId="{06965978-3D66-4299-89C0-792CE222717A}"/>
    <dgm:cxn modelId="{497097B0-C38F-4F85-8DBC-B29B6D69D5BF}" srcId="{7BDC6243-5A77-4D9C-8C7D-680EE94DE696}" destId="{2D8C5C2C-D3F1-4C74-BC37-ACF263FFBEA1}" srcOrd="4" destOrd="0" parTransId="{D9E2B570-4F0F-43BC-8932-E9D6ADC617E7}" sibTransId="{72A51BB7-B35A-46F7-8F9B-C7324EADF6B8}"/>
    <dgm:cxn modelId="{A5C6A0B1-ACC4-42DE-A29D-99972F0EF425}" type="presOf" srcId="{C0D322C1-A14A-4B43-9462-8C9A58D7CC88}" destId="{2784BCE5-AA3E-4B5B-8EF6-B603164E90B7}" srcOrd="0" destOrd="0" presId="urn:microsoft.com/office/officeart/2005/8/layout/vList2"/>
    <dgm:cxn modelId="{682652B4-361A-41F3-BEA1-C965B28B05A3}" srcId="{C0D322C1-A14A-4B43-9462-8C9A58D7CC88}" destId="{7A0BFD3B-77A6-44E9-A63D-F801F69BF79A}" srcOrd="3" destOrd="0" parTransId="{D649FA84-01F7-4F7B-841A-55C8E5CA80FD}" sibTransId="{7C241FD4-C9CC-47A0-A7A1-4A343F736E53}"/>
    <dgm:cxn modelId="{F63037C9-44A1-4E5B-8406-A3CF8109DC8D}" srcId="{C0D322C1-A14A-4B43-9462-8C9A58D7CC88}" destId="{315946C1-A883-4BB6-89AA-B02ED22FED9D}" srcOrd="6" destOrd="0" parTransId="{A5BA7551-9D13-4458-BB9D-94667BAD46D2}" sibTransId="{5F1C216C-628B-42D1-9356-CBD734E22540}"/>
    <dgm:cxn modelId="{45040DCA-102F-46BB-8FF6-7D3E1BCD0E9D}" srcId="{C0D322C1-A14A-4B43-9462-8C9A58D7CC88}" destId="{36639891-3230-47A3-9B65-A182C06B7AD7}" srcOrd="7" destOrd="0" parTransId="{FC88B4D6-8341-45C3-ABA5-752228FC492D}" sibTransId="{4E87ED22-50E4-4135-80AE-1A4AF265A4B5}"/>
    <dgm:cxn modelId="{ADA8F1D1-A71E-41D7-B71F-9803917612FE}" type="presOf" srcId="{5477DA21-D080-4D19-BFEB-02DE0C1BC5DE}" destId="{C5508974-3518-420B-8E5C-0F7D68DB79BD}" srcOrd="0" destOrd="5" presId="urn:microsoft.com/office/officeart/2005/8/layout/vList2"/>
    <dgm:cxn modelId="{0C9F1FD6-5AF9-46C9-B797-5C3541231582}" type="presOf" srcId="{2D8C5C2C-D3F1-4C74-BC37-ACF263FFBEA1}" destId="{44EB936A-6CA3-4D65-8BFA-1EEEF77C14AE}" srcOrd="0" destOrd="4" presId="urn:microsoft.com/office/officeart/2005/8/layout/vList2"/>
    <dgm:cxn modelId="{3BB86DDD-B3FE-42B1-BCC2-4D8B88BEA2CB}" srcId="{7BDC6243-5A77-4D9C-8C7D-680EE94DE696}" destId="{4C53E4D1-38AF-4B75-A6D1-96251041519A}" srcOrd="3" destOrd="0" parTransId="{9D39A633-B432-45D5-BCE1-5551A94DC427}" sibTransId="{1C7DD6D0-DBFA-4932-8C08-457C82853E3D}"/>
    <dgm:cxn modelId="{560C6BF2-2104-40FC-A2E4-8DF4462EFF84}" type="presOf" srcId="{4D79AEEF-693B-4D76-8455-877DA7EDDF3D}" destId="{C5508974-3518-420B-8E5C-0F7D68DB79BD}" srcOrd="0" destOrd="0" presId="urn:microsoft.com/office/officeart/2005/8/layout/vList2"/>
    <dgm:cxn modelId="{676A25FC-74BB-4506-8E17-18C5F96C783A}" type="presOf" srcId="{7A0BFD3B-77A6-44E9-A63D-F801F69BF79A}" destId="{C5508974-3518-420B-8E5C-0F7D68DB79BD}" srcOrd="0" destOrd="3" presId="urn:microsoft.com/office/officeart/2005/8/layout/vList2"/>
    <dgm:cxn modelId="{EA4AA6FE-7CB2-4FD4-B97B-50FA379D2D53}" type="presOf" srcId="{4C53E4D1-38AF-4B75-A6D1-96251041519A}" destId="{44EB936A-6CA3-4D65-8BFA-1EEEF77C14AE}" srcOrd="0" destOrd="3" presId="urn:microsoft.com/office/officeart/2005/8/layout/vList2"/>
    <dgm:cxn modelId="{7E1E775E-7019-493E-961D-A58016EA5B74}" type="presParOf" srcId="{A666DD67-DF56-406D-8FB6-4CA064294AAA}" destId="{81C7E599-566E-4A73-B7B5-AF3B94E758BA}" srcOrd="0" destOrd="0" presId="urn:microsoft.com/office/officeart/2005/8/layout/vList2"/>
    <dgm:cxn modelId="{11A06E38-CDBA-4C95-B258-562DF2D6F439}" type="presParOf" srcId="{A666DD67-DF56-406D-8FB6-4CA064294AAA}" destId="{44EB936A-6CA3-4D65-8BFA-1EEEF77C14AE}" srcOrd="1" destOrd="0" presId="urn:microsoft.com/office/officeart/2005/8/layout/vList2"/>
    <dgm:cxn modelId="{ED48A161-6182-4E92-A89C-3FF2B9BFBF5D}" type="presParOf" srcId="{A666DD67-DF56-406D-8FB6-4CA064294AAA}" destId="{2784BCE5-AA3E-4B5B-8EF6-B603164E90B7}" srcOrd="2" destOrd="0" presId="urn:microsoft.com/office/officeart/2005/8/layout/vList2"/>
    <dgm:cxn modelId="{1585EC8E-A530-4641-B24A-A7CB71943CED}" type="presParOf" srcId="{A666DD67-DF56-406D-8FB6-4CA064294AAA}" destId="{C5508974-3518-420B-8E5C-0F7D68DB79B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9DBD4-0BE6-4C53-ACE7-F4D71F7C77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6C1F725-A228-469E-9980-3A6B240959DD}">
      <dgm:prSet phldrT="[Text]"/>
      <dgm:spPr/>
      <dgm:t>
        <a:bodyPr/>
        <a:lstStyle/>
        <a:p>
          <a:r>
            <a:rPr lang="en-GB" i="1"/>
            <a:t>how can we help people use insulin in the right way to help them achieve agreed HbA1c targets without suffering the consequences of hypoglycaemia, blood glucose swings or weight gain?”</a:t>
          </a:r>
          <a:endParaRPr lang="en-GB"/>
        </a:p>
      </dgm:t>
    </dgm:pt>
    <dgm:pt modelId="{D76AD348-F263-4E55-A75E-3192FCBDF01A}" type="parTrans" cxnId="{374EDD76-4449-41D3-97A5-048CCC3063E2}">
      <dgm:prSet/>
      <dgm:spPr/>
      <dgm:t>
        <a:bodyPr/>
        <a:lstStyle/>
        <a:p>
          <a:endParaRPr lang="en-GB"/>
        </a:p>
      </dgm:t>
    </dgm:pt>
    <dgm:pt modelId="{D9675190-CFA3-48AE-9D42-35290B3D76BD}" type="sibTrans" cxnId="{374EDD76-4449-41D3-97A5-048CCC3063E2}">
      <dgm:prSet/>
      <dgm:spPr/>
      <dgm:t>
        <a:bodyPr/>
        <a:lstStyle/>
        <a:p>
          <a:endParaRPr lang="en-GB"/>
        </a:p>
      </dgm:t>
    </dgm:pt>
    <dgm:pt modelId="{A8D68547-A601-4B99-A448-A866870F3470}">
      <dgm:prSet/>
      <dgm:spPr/>
      <dgm:t>
        <a:bodyPr/>
        <a:lstStyle/>
        <a:p>
          <a:r>
            <a:rPr lang="en-GB"/>
            <a:t>Why do we integrate Insulin Therapy into daily life?</a:t>
          </a:r>
        </a:p>
      </dgm:t>
    </dgm:pt>
    <dgm:pt modelId="{F1185B12-D816-481C-B28B-65C53934CDFE}" type="parTrans" cxnId="{950DBED6-A050-4FA4-A1DC-D6EDB0DDB484}">
      <dgm:prSet/>
      <dgm:spPr/>
      <dgm:t>
        <a:bodyPr/>
        <a:lstStyle/>
        <a:p>
          <a:endParaRPr lang="en-GB"/>
        </a:p>
      </dgm:t>
    </dgm:pt>
    <dgm:pt modelId="{F4EC28A9-EBC1-4D18-8496-4E77BA79AF99}" type="sibTrans" cxnId="{950DBED6-A050-4FA4-A1DC-D6EDB0DDB484}">
      <dgm:prSet/>
      <dgm:spPr/>
      <dgm:t>
        <a:bodyPr/>
        <a:lstStyle/>
        <a:p>
          <a:endParaRPr lang="en-GB"/>
        </a:p>
      </dgm:t>
    </dgm:pt>
    <dgm:pt modelId="{36365D51-6AC6-427B-917D-1E4A0AC15381}">
      <dgm:prSet/>
      <dgm:spPr/>
      <dgm:t>
        <a:bodyPr/>
        <a:lstStyle/>
        <a:p>
          <a:r>
            <a:rPr lang="en-GB"/>
            <a:t>Stay </a:t>
          </a:r>
          <a:r>
            <a:rPr lang="en-GB">
              <a:latin typeface="Calibri Light" panose="020F0302020204030204"/>
            </a:rPr>
            <a:t>healthy</a:t>
          </a:r>
          <a:endParaRPr lang="en-GB"/>
        </a:p>
      </dgm:t>
    </dgm:pt>
    <dgm:pt modelId="{1D441DE3-E779-4100-BA89-2195C861C5D2}" type="parTrans" cxnId="{68B22D11-6CA2-4D8F-A75B-6CED56FB48AE}">
      <dgm:prSet/>
      <dgm:spPr/>
      <dgm:t>
        <a:bodyPr/>
        <a:lstStyle/>
        <a:p>
          <a:endParaRPr lang="en-GB"/>
        </a:p>
      </dgm:t>
    </dgm:pt>
    <dgm:pt modelId="{DD48A24A-0809-4105-8EFA-D713B42C9D0A}" type="sibTrans" cxnId="{68B22D11-6CA2-4D8F-A75B-6CED56FB48AE}">
      <dgm:prSet/>
      <dgm:spPr/>
      <dgm:t>
        <a:bodyPr/>
        <a:lstStyle/>
        <a:p>
          <a:endParaRPr lang="en-GB"/>
        </a:p>
      </dgm:t>
    </dgm:pt>
    <dgm:pt modelId="{3DE95188-2E35-4030-B927-FFB0E666E14B}">
      <dgm:prSet/>
      <dgm:spPr/>
      <dgm:t>
        <a:bodyPr/>
        <a:lstStyle/>
        <a:p>
          <a:r>
            <a:rPr lang="en-GB"/>
            <a:t>Prevention of ketoacidosis</a:t>
          </a:r>
        </a:p>
      </dgm:t>
    </dgm:pt>
    <dgm:pt modelId="{65D01F05-069A-46FE-8552-EDAF99CA1D9B}" type="parTrans" cxnId="{9FDD9EF1-A354-4026-88C6-5A3D32A54119}">
      <dgm:prSet/>
      <dgm:spPr/>
      <dgm:t>
        <a:bodyPr/>
        <a:lstStyle/>
        <a:p>
          <a:endParaRPr lang="en-GB"/>
        </a:p>
      </dgm:t>
    </dgm:pt>
    <dgm:pt modelId="{8C18E061-8918-483B-97A8-C840A60F3BE6}" type="sibTrans" cxnId="{9FDD9EF1-A354-4026-88C6-5A3D32A54119}">
      <dgm:prSet/>
      <dgm:spPr/>
      <dgm:t>
        <a:bodyPr/>
        <a:lstStyle/>
        <a:p>
          <a:endParaRPr lang="en-GB"/>
        </a:p>
      </dgm:t>
    </dgm:pt>
    <dgm:pt modelId="{4CBA7885-84C7-4090-8E84-73D33E5C9708}">
      <dgm:prSet/>
      <dgm:spPr/>
      <dgm:t>
        <a:bodyPr/>
        <a:lstStyle/>
        <a:p>
          <a:r>
            <a:rPr lang="en-GB"/>
            <a:t>Relieve symptoms of hyperglycaemia</a:t>
          </a:r>
        </a:p>
      </dgm:t>
    </dgm:pt>
    <dgm:pt modelId="{55B5DAD1-740E-4EDC-A481-C06E99691C69}" type="parTrans" cxnId="{7AB79A16-C6FF-42B2-B392-7243167F10DB}">
      <dgm:prSet/>
      <dgm:spPr/>
      <dgm:t>
        <a:bodyPr/>
        <a:lstStyle/>
        <a:p>
          <a:endParaRPr lang="en-GB"/>
        </a:p>
      </dgm:t>
    </dgm:pt>
    <dgm:pt modelId="{A38BF36F-8138-4E5B-AA1C-91E45F654F3A}" type="sibTrans" cxnId="{7AB79A16-C6FF-42B2-B392-7243167F10DB}">
      <dgm:prSet/>
      <dgm:spPr/>
      <dgm:t>
        <a:bodyPr/>
        <a:lstStyle/>
        <a:p>
          <a:endParaRPr lang="en-GB"/>
        </a:p>
      </dgm:t>
    </dgm:pt>
    <dgm:pt modelId="{54C07632-5F1E-4FCE-80BD-5ABE73C74EFA}">
      <dgm:prSet/>
      <dgm:spPr/>
      <dgm:t>
        <a:bodyPr/>
        <a:lstStyle/>
        <a:p>
          <a:r>
            <a:rPr lang="en-GB"/>
            <a:t>Normalise lifestyle</a:t>
          </a:r>
        </a:p>
      </dgm:t>
    </dgm:pt>
    <dgm:pt modelId="{A448B577-0F76-4930-8BFA-EDB924ADC018}" type="parTrans" cxnId="{461AFC67-6C86-4D0E-A536-B9541CB47235}">
      <dgm:prSet/>
      <dgm:spPr/>
      <dgm:t>
        <a:bodyPr/>
        <a:lstStyle/>
        <a:p>
          <a:endParaRPr lang="en-GB"/>
        </a:p>
      </dgm:t>
    </dgm:pt>
    <dgm:pt modelId="{FA26341E-89E9-4E3F-8673-512CCC7C4F5D}" type="sibTrans" cxnId="{461AFC67-6C86-4D0E-A536-B9541CB47235}">
      <dgm:prSet/>
      <dgm:spPr/>
      <dgm:t>
        <a:bodyPr/>
        <a:lstStyle/>
        <a:p>
          <a:endParaRPr lang="en-GB"/>
        </a:p>
      </dgm:t>
    </dgm:pt>
    <dgm:pt modelId="{4459BA81-19CE-4037-871E-140A2F96D4FE}">
      <dgm:prSet/>
      <dgm:spPr/>
      <dgm:t>
        <a:bodyPr/>
        <a:lstStyle/>
        <a:p>
          <a:r>
            <a:rPr lang="en-GB"/>
            <a:t>Maintain long-term health</a:t>
          </a:r>
        </a:p>
      </dgm:t>
    </dgm:pt>
    <dgm:pt modelId="{69A6B0F6-8B55-4A0E-92E8-174422177728}" type="parTrans" cxnId="{D67AFFA3-612F-4F68-9BCC-CCA8E3979BB1}">
      <dgm:prSet/>
      <dgm:spPr/>
      <dgm:t>
        <a:bodyPr/>
        <a:lstStyle/>
        <a:p>
          <a:endParaRPr lang="en-GB"/>
        </a:p>
      </dgm:t>
    </dgm:pt>
    <dgm:pt modelId="{FE42A83D-EA83-4F28-8F7D-91E701BB153A}" type="sibTrans" cxnId="{D67AFFA3-612F-4F68-9BCC-CCA8E3979BB1}">
      <dgm:prSet/>
      <dgm:spPr/>
      <dgm:t>
        <a:bodyPr/>
        <a:lstStyle/>
        <a:p>
          <a:endParaRPr lang="en-GB"/>
        </a:p>
      </dgm:t>
    </dgm:pt>
    <dgm:pt modelId="{67F8ED39-232E-492F-B877-2D9DD643694F}">
      <dgm:prSet/>
      <dgm:spPr/>
      <dgm:t>
        <a:bodyPr/>
        <a:lstStyle/>
        <a:p>
          <a:r>
            <a:rPr lang="en-GB"/>
            <a:t>Prevent complications</a:t>
          </a:r>
        </a:p>
      </dgm:t>
    </dgm:pt>
    <dgm:pt modelId="{09F2D7C7-258D-46D0-8AF4-C3F3EFCB2D3E}" type="parTrans" cxnId="{A231AF17-7B55-4F3C-94C5-01530731C6A1}">
      <dgm:prSet/>
      <dgm:spPr/>
      <dgm:t>
        <a:bodyPr/>
        <a:lstStyle/>
        <a:p>
          <a:endParaRPr lang="en-GB"/>
        </a:p>
      </dgm:t>
    </dgm:pt>
    <dgm:pt modelId="{00E542AB-FFB0-4798-AF07-A47E6CE79DE9}" type="sibTrans" cxnId="{A231AF17-7B55-4F3C-94C5-01530731C6A1}">
      <dgm:prSet/>
      <dgm:spPr/>
      <dgm:t>
        <a:bodyPr/>
        <a:lstStyle/>
        <a:p>
          <a:endParaRPr lang="en-GB"/>
        </a:p>
      </dgm:t>
    </dgm:pt>
    <dgm:pt modelId="{50589612-0BF4-4B53-BAAD-898A969A4EC9}">
      <dgm:prSet phldrT="[Text]"/>
      <dgm:spPr/>
      <dgm:t>
        <a:bodyPr/>
        <a:lstStyle/>
        <a:p>
          <a:endParaRPr lang="en-GB"/>
        </a:p>
      </dgm:t>
    </dgm:pt>
    <dgm:pt modelId="{04DCF92D-7153-4B79-A0A3-67EF60E268B3}" type="parTrans" cxnId="{9C9D1A15-E4C1-4910-9825-2C0BAB0EE5DE}">
      <dgm:prSet/>
      <dgm:spPr/>
      <dgm:t>
        <a:bodyPr/>
        <a:lstStyle/>
        <a:p>
          <a:endParaRPr lang="en-GB"/>
        </a:p>
      </dgm:t>
    </dgm:pt>
    <dgm:pt modelId="{76B8F1CC-3CA1-4C56-AA15-17E65719B4A6}" type="sibTrans" cxnId="{9C9D1A15-E4C1-4910-9825-2C0BAB0EE5DE}">
      <dgm:prSet/>
      <dgm:spPr/>
      <dgm:t>
        <a:bodyPr/>
        <a:lstStyle/>
        <a:p>
          <a:endParaRPr lang="en-GB"/>
        </a:p>
      </dgm:t>
    </dgm:pt>
    <dgm:pt modelId="{3EC7F56B-273E-48D9-B5AE-7521FD7C6D28}">
      <dgm:prSet phldrT="[Text]"/>
      <dgm:spPr/>
      <dgm:t>
        <a:bodyPr/>
        <a:lstStyle/>
        <a:p>
          <a:endParaRPr lang="en-GB"/>
        </a:p>
      </dgm:t>
    </dgm:pt>
    <dgm:pt modelId="{146D5B19-17C3-4B5F-9A26-87BE27F08F72}" type="parTrans" cxnId="{956C457B-F71D-4B22-B9CB-601C826B6ACC}">
      <dgm:prSet/>
      <dgm:spPr/>
      <dgm:t>
        <a:bodyPr/>
        <a:lstStyle/>
        <a:p>
          <a:endParaRPr lang="en-GB"/>
        </a:p>
      </dgm:t>
    </dgm:pt>
    <dgm:pt modelId="{5593170F-28D4-4743-955E-7A10353D8816}" type="sibTrans" cxnId="{956C457B-F71D-4B22-B9CB-601C826B6ACC}">
      <dgm:prSet/>
      <dgm:spPr/>
      <dgm:t>
        <a:bodyPr/>
        <a:lstStyle/>
        <a:p>
          <a:endParaRPr lang="en-GB"/>
        </a:p>
      </dgm:t>
    </dgm:pt>
    <dgm:pt modelId="{977AE69B-64C6-4043-9393-9F88F415A139}" type="pres">
      <dgm:prSet presAssocID="{5289DBD4-0BE6-4C53-ACE7-F4D71F7C779F}" presName="linear" presStyleCnt="0">
        <dgm:presLayoutVars>
          <dgm:animLvl val="lvl"/>
          <dgm:resizeHandles val="exact"/>
        </dgm:presLayoutVars>
      </dgm:prSet>
      <dgm:spPr/>
    </dgm:pt>
    <dgm:pt modelId="{A6275DE4-47D3-4C94-925F-72B8AF077F47}" type="pres">
      <dgm:prSet presAssocID="{16C1F725-A228-469E-9980-3A6B240959DD}" presName="parentText" presStyleLbl="node1" presStyleIdx="0" presStyleCnt="2">
        <dgm:presLayoutVars>
          <dgm:chMax val="0"/>
          <dgm:bulletEnabled val="1"/>
        </dgm:presLayoutVars>
      </dgm:prSet>
      <dgm:spPr/>
    </dgm:pt>
    <dgm:pt modelId="{F58B14AC-036B-4CE0-AD03-FC1BF37CCBF9}" type="pres">
      <dgm:prSet presAssocID="{16C1F725-A228-469E-9980-3A6B240959DD}" presName="childText" presStyleLbl="revTx" presStyleIdx="0" presStyleCnt="2">
        <dgm:presLayoutVars>
          <dgm:bulletEnabled val="1"/>
        </dgm:presLayoutVars>
      </dgm:prSet>
      <dgm:spPr/>
    </dgm:pt>
    <dgm:pt modelId="{8990CEB9-501B-42C8-9267-0E200794D8C1}" type="pres">
      <dgm:prSet presAssocID="{A8D68547-A601-4B99-A448-A866870F3470}" presName="parentText" presStyleLbl="node1" presStyleIdx="1" presStyleCnt="2">
        <dgm:presLayoutVars>
          <dgm:chMax val="0"/>
          <dgm:bulletEnabled val="1"/>
        </dgm:presLayoutVars>
      </dgm:prSet>
      <dgm:spPr/>
    </dgm:pt>
    <dgm:pt modelId="{2D120C2F-A43B-4621-9EEF-9FB1FC46E768}" type="pres">
      <dgm:prSet presAssocID="{A8D68547-A601-4B99-A448-A866870F3470}" presName="childText" presStyleLbl="revTx" presStyleIdx="1" presStyleCnt="2">
        <dgm:presLayoutVars>
          <dgm:bulletEnabled val="1"/>
        </dgm:presLayoutVars>
      </dgm:prSet>
      <dgm:spPr/>
    </dgm:pt>
  </dgm:ptLst>
  <dgm:cxnLst>
    <dgm:cxn modelId="{41A3AF0C-7AF6-4C1B-9F17-EE45679D834F}" type="presOf" srcId="{4459BA81-19CE-4037-871E-140A2F96D4FE}" destId="{2D120C2F-A43B-4621-9EEF-9FB1FC46E768}" srcOrd="0" destOrd="4" presId="urn:microsoft.com/office/officeart/2005/8/layout/vList2"/>
    <dgm:cxn modelId="{68B22D11-6CA2-4D8F-A75B-6CED56FB48AE}" srcId="{A8D68547-A601-4B99-A448-A866870F3470}" destId="{36365D51-6AC6-427B-917D-1E4A0AC15381}" srcOrd="0" destOrd="0" parTransId="{1D441DE3-E779-4100-BA89-2195C861C5D2}" sibTransId="{DD48A24A-0809-4105-8EFA-D713B42C9D0A}"/>
    <dgm:cxn modelId="{9C9D1A15-E4C1-4910-9825-2C0BAB0EE5DE}" srcId="{16C1F725-A228-469E-9980-3A6B240959DD}" destId="{50589612-0BF4-4B53-BAAD-898A969A4EC9}" srcOrd="1" destOrd="0" parTransId="{04DCF92D-7153-4B79-A0A3-67EF60E268B3}" sibTransId="{76B8F1CC-3CA1-4C56-AA15-17E65719B4A6}"/>
    <dgm:cxn modelId="{15508615-4B12-45E3-B21E-08896B4CB367}" type="presOf" srcId="{67F8ED39-232E-492F-B877-2D9DD643694F}" destId="{2D120C2F-A43B-4621-9EEF-9FB1FC46E768}" srcOrd="0" destOrd="5" presId="urn:microsoft.com/office/officeart/2005/8/layout/vList2"/>
    <dgm:cxn modelId="{7AB79A16-C6FF-42B2-B392-7243167F10DB}" srcId="{A8D68547-A601-4B99-A448-A866870F3470}" destId="{4CBA7885-84C7-4090-8E84-73D33E5C9708}" srcOrd="2" destOrd="0" parTransId="{55B5DAD1-740E-4EDC-A481-C06E99691C69}" sibTransId="{A38BF36F-8138-4E5B-AA1C-91E45F654F3A}"/>
    <dgm:cxn modelId="{A231AF17-7B55-4F3C-94C5-01530731C6A1}" srcId="{A8D68547-A601-4B99-A448-A866870F3470}" destId="{67F8ED39-232E-492F-B877-2D9DD643694F}" srcOrd="5" destOrd="0" parTransId="{09F2D7C7-258D-46D0-8AF4-C3F3EFCB2D3E}" sibTransId="{00E542AB-FFB0-4798-AF07-A47E6CE79DE9}"/>
    <dgm:cxn modelId="{30D0E218-E9EB-41AD-9864-753C787FFBE3}" type="presOf" srcId="{54C07632-5F1E-4FCE-80BD-5ABE73C74EFA}" destId="{2D120C2F-A43B-4621-9EEF-9FB1FC46E768}" srcOrd="0" destOrd="3" presId="urn:microsoft.com/office/officeart/2005/8/layout/vList2"/>
    <dgm:cxn modelId="{9E84E821-1F0E-48AD-A3DD-FECF03819D0F}" type="presOf" srcId="{5289DBD4-0BE6-4C53-ACE7-F4D71F7C779F}" destId="{977AE69B-64C6-4043-9393-9F88F415A139}" srcOrd="0" destOrd="0" presId="urn:microsoft.com/office/officeart/2005/8/layout/vList2"/>
    <dgm:cxn modelId="{BFC09C45-658C-473C-B759-983BB1C06D62}" type="presOf" srcId="{3DE95188-2E35-4030-B927-FFB0E666E14B}" destId="{2D120C2F-A43B-4621-9EEF-9FB1FC46E768}" srcOrd="0" destOrd="1" presId="urn:microsoft.com/office/officeart/2005/8/layout/vList2"/>
    <dgm:cxn modelId="{461AFC67-6C86-4D0E-A536-B9541CB47235}" srcId="{A8D68547-A601-4B99-A448-A866870F3470}" destId="{54C07632-5F1E-4FCE-80BD-5ABE73C74EFA}" srcOrd="3" destOrd="0" parTransId="{A448B577-0F76-4930-8BFA-EDB924ADC018}" sibTransId="{FA26341E-89E9-4E3F-8673-512CCC7C4F5D}"/>
    <dgm:cxn modelId="{926FA255-7341-471B-92C2-B4BED59A1680}" type="presOf" srcId="{3EC7F56B-273E-48D9-B5AE-7521FD7C6D28}" destId="{F58B14AC-036B-4CE0-AD03-FC1BF37CCBF9}" srcOrd="0" destOrd="0" presId="urn:microsoft.com/office/officeart/2005/8/layout/vList2"/>
    <dgm:cxn modelId="{374EDD76-4449-41D3-97A5-048CCC3063E2}" srcId="{5289DBD4-0BE6-4C53-ACE7-F4D71F7C779F}" destId="{16C1F725-A228-469E-9980-3A6B240959DD}" srcOrd="0" destOrd="0" parTransId="{D76AD348-F263-4E55-A75E-3192FCBDF01A}" sibTransId="{D9675190-CFA3-48AE-9D42-35290B3D76BD}"/>
    <dgm:cxn modelId="{956C457B-F71D-4B22-B9CB-601C826B6ACC}" srcId="{16C1F725-A228-469E-9980-3A6B240959DD}" destId="{3EC7F56B-273E-48D9-B5AE-7521FD7C6D28}" srcOrd="0" destOrd="0" parTransId="{146D5B19-17C3-4B5F-9A26-87BE27F08F72}" sibTransId="{5593170F-28D4-4743-955E-7A10353D8816}"/>
    <dgm:cxn modelId="{AC0FA08F-ED65-4CB4-AF32-6AA11DF498CB}" type="presOf" srcId="{A8D68547-A601-4B99-A448-A866870F3470}" destId="{8990CEB9-501B-42C8-9267-0E200794D8C1}" srcOrd="0" destOrd="0" presId="urn:microsoft.com/office/officeart/2005/8/layout/vList2"/>
    <dgm:cxn modelId="{D67AFFA3-612F-4F68-9BCC-CCA8E3979BB1}" srcId="{A8D68547-A601-4B99-A448-A866870F3470}" destId="{4459BA81-19CE-4037-871E-140A2F96D4FE}" srcOrd="4" destOrd="0" parTransId="{69A6B0F6-8B55-4A0E-92E8-174422177728}" sibTransId="{FE42A83D-EA83-4F28-8F7D-91E701BB153A}"/>
    <dgm:cxn modelId="{8AF0A6A7-5930-4183-AF5A-B20ED9586B1D}" type="presOf" srcId="{50589612-0BF4-4B53-BAAD-898A969A4EC9}" destId="{F58B14AC-036B-4CE0-AD03-FC1BF37CCBF9}" srcOrd="0" destOrd="1" presId="urn:microsoft.com/office/officeart/2005/8/layout/vList2"/>
    <dgm:cxn modelId="{DB0504BA-8C50-44D8-9BDC-DAA7E83116F7}" type="presOf" srcId="{4CBA7885-84C7-4090-8E84-73D33E5C9708}" destId="{2D120C2F-A43B-4621-9EEF-9FB1FC46E768}" srcOrd="0" destOrd="2" presId="urn:microsoft.com/office/officeart/2005/8/layout/vList2"/>
    <dgm:cxn modelId="{DF9E5BC2-AD8E-42C4-81DC-C1DE5DAD4820}" type="presOf" srcId="{16C1F725-A228-469E-9980-3A6B240959DD}" destId="{A6275DE4-47D3-4C94-925F-72B8AF077F47}" srcOrd="0" destOrd="0" presId="urn:microsoft.com/office/officeart/2005/8/layout/vList2"/>
    <dgm:cxn modelId="{FDEE07CB-EF9F-4515-AC45-DBD770BDB1BE}" type="presOf" srcId="{36365D51-6AC6-427B-917D-1E4A0AC15381}" destId="{2D120C2F-A43B-4621-9EEF-9FB1FC46E768}" srcOrd="0" destOrd="0" presId="urn:microsoft.com/office/officeart/2005/8/layout/vList2"/>
    <dgm:cxn modelId="{950DBED6-A050-4FA4-A1DC-D6EDB0DDB484}" srcId="{5289DBD4-0BE6-4C53-ACE7-F4D71F7C779F}" destId="{A8D68547-A601-4B99-A448-A866870F3470}" srcOrd="1" destOrd="0" parTransId="{F1185B12-D816-481C-B28B-65C53934CDFE}" sibTransId="{F4EC28A9-EBC1-4D18-8496-4E77BA79AF99}"/>
    <dgm:cxn modelId="{9FDD9EF1-A354-4026-88C6-5A3D32A54119}" srcId="{A8D68547-A601-4B99-A448-A866870F3470}" destId="{3DE95188-2E35-4030-B927-FFB0E666E14B}" srcOrd="1" destOrd="0" parTransId="{65D01F05-069A-46FE-8552-EDAF99CA1D9B}" sibTransId="{8C18E061-8918-483B-97A8-C840A60F3BE6}"/>
    <dgm:cxn modelId="{94FBD6BD-24EA-4398-97C2-CA277577356D}" type="presParOf" srcId="{977AE69B-64C6-4043-9393-9F88F415A139}" destId="{A6275DE4-47D3-4C94-925F-72B8AF077F47}" srcOrd="0" destOrd="0" presId="urn:microsoft.com/office/officeart/2005/8/layout/vList2"/>
    <dgm:cxn modelId="{F984A1FB-D5EF-462C-9AC1-FEB682CED6D3}" type="presParOf" srcId="{977AE69B-64C6-4043-9393-9F88F415A139}" destId="{F58B14AC-036B-4CE0-AD03-FC1BF37CCBF9}" srcOrd="1" destOrd="0" presId="urn:microsoft.com/office/officeart/2005/8/layout/vList2"/>
    <dgm:cxn modelId="{09E5CDB4-B4F9-4A46-82A8-E7065041AF6D}" type="presParOf" srcId="{977AE69B-64C6-4043-9393-9F88F415A139}" destId="{8990CEB9-501B-42C8-9267-0E200794D8C1}" srcOrd="2" destOrd="0" presId="urn:microsoft.com/office/officeart/2005/8/layout/vList2"/>
    <dgm:cxn modelId="{21D7CDF3-DCD9-4CFB-844C-07AF52E1EE83}" type="presParOf" srcId="{977AE69B-64C6-4043-9393-9F88F415A139}" destId="{2D120C2F-A43B-4621-9EEF-9FB1FC46E76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FECD99-00CD-45B1-A208-4ED69F5288B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67EE9FBE-1A63-4F41-8763-0113CE78F774}">
      <dgm:prSet phldrT="[Text]" custT="1"/>
      <dgm:spPr/>
      <dgm:t>
        <a:bodyPr/>
        <a:lstStyle/>
        <a:p>
          <a:r>
            <a:rPr lang="en-GB" sz="1600" b="1" i="0" dirty="0">
              <a:effectLst/>
              <a:latin typeface="Lato" panose="020F0502020204030203" pitchFamily="34" charset="0"/>
            </a:rPr>
            <a:t>If conscious and able to swallow</a:t>
          </a:r>
          <a:r>
            <a:rPr lang="en-GB" sz="1600" b="0" i="0" dirty="0">
              <a:effectLst/>
              <a:latin typeface="Lato" panose="020F0502020204030203" pitchFamily="34" charset="0"/>
            </a:rPr>
            <a:t>, treat with a fast-acting carbohydrate by mouth. </a:t>
          </a:r>
          <a:endParaRPr lang="en-GB" sz="1600" dirty="0"/>
        </a:p>
      </dgm:t>
    </dgm:pt>
    <dgm:pt modelId="{52ECEA52-4EB6-43EF-89B8-69FEF791009B}" type="parTrans" cxnId="{EF37D994-89AF-44F7-A453-18FD56F7BA06}">
      <dgm:prSet/>
      <dgm:spPr/>
      <dgm:t>
        <a:bodyPr/>
        <a:lstStyle/>
        <a:p>
          <a:endParaRPr lang="en-GB"/>
        </a:p>
      </dgm:t>
    </dgm:pt>
    <dgm:pt modelId="{BEE8F3E7-63AE-408C-B9FD-E110CD611DF0}" type="sibTrans" cxnId="{EF37D994-89AF-44F7-A453-18FD56F7BA06}">
      <dgm:prSet/>
      <dgm:spPr/>
      <dgm:t>
        <a:bodyPr/>
        <a:lstStyle/>
        <a:p>
          <a:endParaRPr lang="en-GB"/>
        </a:p>
      </dgm:t>
    </dgm:pt>
    <dgm:pt modelId="{C7B1D127-48EA-4079-91C8-24F35135F6B4}">
      <dgm:prSet/>
      <dgm:spPr/>
      <dgm:t>
        <a:bodyPr/>
        <a:lstStyle/>
        <a:p>
          <a:r>
            <a:rPr lang="en-GB" b="0" i="0">
              <a:effectLst/>
              <a:latin typeface="Lato" panose="020F0502020204030203" pitchFamily="34" charset="0"/>
            </a:rPr>
            <a:t>If necessary, repeat treatment after 15 minutes, up to a maximum of 3 treatments in total. </a:t>
          </a:r>
          <a:endParaRPr lang="en-GB" b="0" i="0" dirty="0">
            <a:effectLst/>
            <a:latin typeface="Lato" panose="020F0502020204030203" pitchFamily="34" charset="0"/>
          </a:endParaRPr>
        </a:p>
      </dgm:t>
    </dgm:pt>
    <dgm:pt modelId="{EE83D4B7-99D9-41FE-9FEB-3448A120E6DA}" type="parTrans" cxnId="{4D3FD782-8828-4E46-AE3E-32BB66363888}">
      <dgm:prSet/>
      <dgm:spPr/>
      <dgm:t>
        <a:bodyPr/>
        <a:lstStyle/>
        <a:p>
          <a:endParaRPr lang="en-GB"/>
        </a:p>
      </dgm:t>
    </dgm:pt>
    <dgm:pt modelId="{4DF0A9C2-7421-4A75-9471-3B2A48AE985F}" type="sibTrans" cxnId="{4D3FD782-8828-4E46-AE3E-32BB66363888}">
      <dgm:prSet/>
      <dgm:spPr/>
      <dgm:t>
        <a:bodyPr/>
        <a:lstStyle/>
        <a:p>
          <a:endParaRPr lang="en-GB"/>
        </a:p>
      </dgm:t>
    </dgm:pt>
    <dgm:pt modelId="{2149A4A5-D3D7-40B0-BD95-14EB37AB18BE}">
      <dgm:prSet/>
      <dgm:spPr/>
      <dgm:t>
        <a:bodyPr/>
        <a:lstStyle/>
        <a:p>
          <a:r>
            <a:rPr lang="en-GB" b="0" i="0">
              <a:effectLst/>
              <a:latin typeface="Lato" panose="020F0502020204030203" pitchFamily="34" charset="0"/>
            </a:rPr>
            <a:t>Once blood-glucose concentration is above 4 mmol/litre and the patient has recovered, </a:t>
          </a:r>
          <a:endParaRPr lang="en-GB" b="0" i="0" dirty="0">
            <a:effectLst/>
            <a:latin typeface="Lato" panose="020F0502020204030203" pitchFamily="34" charset="0"/>
          </a:endParaRPr>
        </a:p>
      </dgm:t>
    </dgm:pt>
    <dgm:pt modelId="{D8CD9835-7DAF-4D00-B86A-F723CE2B3450}" type="parTrans" cxnId="{9D40EFB8-08FF-4FC9-81BF-91A285B85F86}">
      <dgm:prSet/>
      <dgm:spPr/>
      <dgm:t>
        <a:bodyPr/>
        <a:lstStyle/>
        <a:p>
          <a:endParaRPr lang="en-GB"/>
        </a:p>
      </dgm:t>
    </dgm:pt>
    <dgm:pt modelId="{223AAEFE-C445-4B0E-9EEF-1E210777A4F9}" type="sibTrans" cxnId="{9D40EFB8-08FF-4FC9-81BF-91A285B85F86}">
      <dgm:prSet/>
      <dgm:spPr/>
      <dgm:t>
        <a:bodyPr/>
        <a:lstStyle/>
        <a:p>
          <a:endParaRPr lang="en-GB"/>
        </a:p>
      </dgm:t>
    </dgm:pt>
    <dgm:pt modelId="{833DB4F4-84F6-44AB-8A75-70F7D762EEFB}">
      <dgm:prSet/>
      <dgm:spPr/>
      <dgm:t>
        <a:bodyPr/>
        <a:lstStyle/>
        <a:p>
          <a:r>
            <a:rPr lang="en-GB" b="0" i="0">
              <a:effectLst/>
              <a:latin typeface="Lato" panose="020F0502020204030203" pitchFamily="34" charset="0"/>
            </a:rPr>
            <a:t>Insulin should not be omitted if due, but the dose regimen may need review.</a:t>
          </a:r>
          <a:endParaRPr lang="en-GB" b="0" i="0" dirty="0">
            <a:effectLst/>
            <a:latin typeface="Lato" panose="020F0502020204030203" pitchFamily="34" charset="0"/>
          </a:endParaRPr>
        </a:p>
      </dgm:t>
    </dgm:pt>
    <dgm:pt modelId="{1139BF0B-9850-4855-830C-237AA0A788C7}" type="parTrans" cxnId="{1C74042B-9297-4DF1-BC6A-D788D6BBD881}">
      <dgm:prSet/>
      <dgm:spPr/>
      <dgm:t>
        <a:bodyPr/>
        <a:lstStyle/>
        <a:p>
          <a:endParaRPr lang="en-GB"/>
        </a:p>
      </dgm:t>
    </dgm:pt>
    <dgm:pt modelId="{CC1F739F-9FA3-430C-9F51-9C38634E2A47}" type="sibTrans" cxnId="{1C74042B-9297-4DF1-BC6A-D788D6BBD881}">
      <dgm:prSet/>
      <dgm:spPr/>
      <dgm:t>
        <a:bodyPr/>
        <a:lstStyle/>
        <a:p>
          <a:endParaRPr lang="en-GB"/>
        </a:p>
      </dgm:t>
    </dgm:pt>
    <dgm:pt modelId="{EDD5C3B0-17B8-4352-B654-1E6A923F4E30}">
      <dgm:prSet/>
      <dgm:spPr/>
      <dgm:t>
        <a:bodyPr/>
        <a:lstStyle/>
        <a:p>
          <a:r>
            <a:rPr lang="en-GB" b="0" i="0">
              <a:effectLst/>
              <a:latin typeface="Lato" panose="020F0502020204030203" pitchFamily="34" charset="0"/>
            </a:rPr>
            <a:t>Hypoglycaemia which does not respond (blood-glucose concentration remains below 4 mmol/litre after 30–45 minutes or after 3 treatment cycles), should be treated with intramuscular </a:t>
          </a:r>
          <a:r>
            <a:rPr lang="en-GB" b="0" i="0" u="none" strike="noStrike">
              <a:effectLst/>
              <a:latin typeface="Lato" panose="020F0502020204030203" pitchFamily="34" charset="0"/>
              <a:hlinkClick xmlns:r="http://schemas.openxmlformats.org/officeDocument/2006/relationships" r:id="rId1"/>
            </a:rPr>
            <a:t>glucagon</a:t>
          </a:r>
          <a:r>
            <a:rPr lang="en-GB" b="0" i="0">
              <a:effectLst/>
              <a:latin typeface="Lato" panose="020F0502020204030203" pitchFamily="34" charset="0"/>
            </a:rPr>
            <a:t> or </a:t>
          </a:r>
          <a:r>
            <a:rPr lang="en-GB" b="0" i="0" u="none" strike="noStrike">
              <a:effectLst/>
              <a:latin typeface="Lato" panose="020F0502020204030203" pitchFamily="34" charset="0"/>
              <a:hlinkClick xmlns:r="http://schemas.openxmlformats.org/officeDocument/2006/relationships" r:id="rId2"/>
            </a:rPr>
            <a:t>glucose</a:t>
          </a:r>
          <a:r>
            <a:rPr lang="en-GB" b="0" i="0">
              <a:effectLst/>
              <a:latin typeface="Lato" panose="020F0502020204030203" pitchFamily="34" charset="0"/>
            </a:rPr>
            <a:t> 10% intravenous infusion.</a:t>
          </a:r>
          <a:endParaRPr lang="en-GB" b="0" i="0" dirty="0">
            <a:effectLst/>
            <a:latin typeface="Lato" panose="020F0502020204030203" pitchFamily="34" charset="0"/>
          </a:endParaRPr>
        </a:p>
      </dgm:t>
    </dgm:pt>
    <dgm:pt modelId="{2C8FE640-1F42-45C5-AD4D-81FC297537E8}" type="parTrans" cxnId="{0B4554C8-FDC4-4DBF-AAE5-09056E3EEEBE}">
      <dgm:prSet/>
      <dgm:spPr/>
      <dgm:t>
        <a:bodyPr/>
        <a:lstStyle/>
        <a:p>
          <a:endParaRPr lang="en-GB"/>
        </a:p>
      </dgm:t>
    </dgm:pt>
    <dgm:pt modelId="{EBC49F60-99E6-4BD3-B6C7-AF3F14C73D57}" type="sibTrans" cxnId="{0B4554C8-FDC4-4DBF-AAE5-09056E3EEEBE}">
      <dgm:prSet/>
      <dgm:spPr/>
      <dgm:t>
        <a:bodyPr/>
        <a:lstStyle/>
        <a:p>
          <a:endParaRPr lang="en-GB"/>
        </a:p>
      </dgm:t>
    </dgm:pt>
    <dgm:pt modelId="{64BCFF99-2AEE-4C05-821C-D5774B631BEA}">
      <dgm:prSet phldrT="[Text]"/>
      <dgm:spPr/>
      <dgm:t>
        <a:bodyPr/>
        <a:lstStyle/>
        <a:p>
          <a:r>
            <a:rPr lang="en-GB" b="0" i="0" dirty="0">
              <a:effectLst/>
              <a:latin typeface="Lato" panose="020F0502020204030203" pitchFamily="34" charset="0"/>
            </a:rPr>
            <a:t>Fast-acting carbohydrates include  glucose liquid, glucose tablets, glucose 40% gels (e.g. </a:t>
          </a:r>
          <a:r>
            <a:rPr lang="en-GB" b="0" i="1" dirty="0" err="1">
              <a:effectLst/>
              <a:latin typeface="Lato" panose="020F0502020204030203" pitchFamily="34" charset="0"/>
            </a:rPr>
            <a:t>Glucogel</a:t>
          </a:r>
          <a:r>
            <a:rPr lang="en-GB" b="0" i="0" baseline="30000" dirty="0">
              <a:effectLst/>
              <a:latin typeface="Lato" panose="020F0502020204030203" pitchFamily="34" charset="0"/>
            </a:rPr>
            <a:t>®</a:t>
          </a:r>
          <a:r>
            <a:rPr lang="en-GB" b="0" i="0" dirty="0">
              <a:effectLst/>
              <a:latin typeface="Lato" panose="020F0502020204030203" pitchFamily="34" charset="0"/>
            </a:rPr>
            <a:t>, </a:t>
          </a:r>
          <a:r>
            <a:rPr lang="en-GB" b="0" i="1" dirty="0" err="1">
              <a:effectLst/>
              <a:latin typeface="Lato" panose="020F0502020204030203" pitchFamily="34" charset="0"/>
            </a:rPr>
            <a:t>Dextrogel</a:t>
          </a:r>
          <a:r>
            <a:rPr lang="en-GB" b="0" i="0" baseline="30000" dirty="0">
              <a:effectLst/>
              <a:latin typeface="Lato" panose="020F0502020204030203" pitchFamily="34" charset="0"/>
            </a:rPr>
            <a:t>®</a:t>
          </a:r>
          <a:r>
            <a:rPr lang="en-GB" b="0" i="0" dirty="0">
              <a:effectLst/>
              <a:latin typeface="Lato" panose="020F0502020204030203" pitchFamily="34" charset="0"/>
            </a:rPr>
            <a:t>, or </a:t>
          </a:r>
          <a:r>
            <a:rPr lang="en-GB" b="0" i="1" dirty="0" err="1">
              <a:effectLst/>
              <a:latin typeface="Lato" panose="020F0502020204030203" pitchFamily="34" charset="0"/>
            </a:rPr>
            <a:t>Rapilose</a:t>
          </a:r>
          <a:r>
            <a:rPr lang="en-GB" b="0" i="0" baseline="30000" dirty="0">
              <a:effectLst/>
              <a:latin typeface="Lato" panose="020F0502020204030203" pitchFamily="34" charset="0"/>
            </a:rPr>
            <a:t>®</a:t>
          </a:r>
          <a:r>
            <a:rPr lang="en-GB" b="0" i="0" dirty="0">
              <a:effectLst/>
              <a:latin typeface="Lato" panose="020F0502020204030203" pitchFamily="34" charset="0"/>
            </a:rPr>
            <a:t>), pure fruit juice, and sugar (sucrose) dissolved in an appropriate volume of water. </a:t>
          </a:r>
          <a:endParaRPr lang="en-GB" dirty="0"/>
        </a:p>
      </dgm:t>
    </dgm:pt>
    <dgm:pt modelId="{9AA60DA3-BEDC-44F0-ACA0-C743E2600CB1}" type="parTrans" cxnId="{3A9CEE7B-B00B-4788-8A68-A3D01A2D8D1F}">
      <dgm:prSet/>
      <dgm:spPr/>
      <dgm:t>
        <a:bodyPr/>
        <a:lstStyle/>
        <a:p>
          <a:endParaRPr lang="en-GB"/>
        </a:p>
      </dgm:t>
    </dgm:pt>
    <dgm:pt modelId="{C541908D-95EA-4952-B3A8-AA2696E59C97}" type="sibTrans" cxnId="{3A9CEE7B-B00B-4788-8A68-A3D01A2D8D1F}">
      <dgm:prSet/>
      <dgm:spPr/>
      <dgm:t>
        <a:bodyPr/>
        <a:lstStyle/>
        <a:p>
          <a:endParaRPr lang="en-GB"/>
        </a:p>
      </dgm:t>
    </dgm:pt>
    <dgm:pt modelId="{951554E4-296D-4ED2-816B-F9068D4F073B}">
      <dgm:prSet phldrT="[Text]"/>
      <dgm:spPr/>
      <dgm:t>
        <a:bodyPr/>
        <a:lstStyle/>
        <a:p>
          <a:r>
            <a:rPr lang="en-GB" b="0" i="0" dirty="0">
              <a:effectLst/>
              <a:latin typeface="Lato" panose="020F0502020204030203" pitchFamily="34" charset="0"/>
            </a:rPr>
            <a:t>Orange juice should not be given to patients following a low-potassium diet due to chronic kidney disease</a:t>
          </a:r>
          <a:endParaRPr lang="en-GB" dirty="0"/>
        </a:p>
      </dgm:t>
    </dgm:pt>
    <dgm:pt modelId="{A51FE107-A044-4722-B7AB-2627D75575B1}" type="parTrans" cxnId="{B7658FA0-A7C4-4A52-BDE6-4F4D806C2D04}">
      <dgm:prSet/>
      <dgm:spPr/>
      <dgm:t>
        <a:bodyPr/>
        <a:lstStyle/>
        <a:p>
          <a:endParaRPr lang="en-GB"/>
        </a:p>
      </dgm:t>
    </dgm:pt>
    <dgm:pt modelId="{0331C71F-CB89-45A6-A292-13F36D60BDEA}" type="sibTrans" cxnId="{B7658FA0-A7C4-4A52-BDE6-4F4D806C2D04}">
      <dgm:prSet/>
      <dgm:spPr/>
      <dgm:t>
        <a:bodyPr/>
        <a:lstStyle/>
        <a:p>
          <a:endParaRPr lang="en-GB"/>
        </a:p>
      </dgm:t>
    </dgm:pt>
    <dgm:pt modelId="{C67661C3-750F-43E6-9A03-B64B466E98FE}">
      <dgm:prSet phldrT="[Text]"/>
      <dgm:spPr/>
      <dgm:t>
        <a:bodyPr/>
        <a:lstStyle/>
        <a:p>
          <a:r>
            <a:rPr lang="en-GB" b="0" i="0" dirty="0">
              <a:effectLst/>
              <a:latin typeface="Lato" panose="020F0502020204030203" pitchFamily="34" charset="0"/>
            </a:rPr>
            <a:t> Chocolates and biscuits should be avoided if possible, as they have a lower sugar content and their high fat content may delay stomach emptying.</a:t>
          </a:r>
          <a:endParaRPr lang="en-GB" dirty="0"/>
        </a:p>
      </dgm:t>
    </dgm:pt>
    <dgm:pt modelId="{8E80B433-42EC-432A-9E6E-181122CA0DDE}" type="parTrans" cxnId="{CB2171C7-74A8-474A-B018-2AC6EB27CF62}">
      <dgm:prSet/>
      <dgm:spPr/>
      <dgm:t>
        <a:bodyPr/>
        <a:lstStyle/>
        <a:p>
          <a:endParaRPr lang="en-GB"/>
        </a:p>
      </dgm:t>
    </dgm:pt>
    <dgm:pt modelId="{40136C9F-E173-49BB-92BE-77798DB6E15C}" type="sibTrans" cxnId="{CB2171C7-74A8-474A-B018-2AC6EB27CF62}">
      <dgm:prSet/>
      <dgm:spPr/>
      <dgm:t>
        <a:bodyPr/>
        <a:lstStyle/>
        <a:p>
          <a:endParaRPr lang="en-GB"/>
        </a:p>
      </dgm:t>
    </dgm:pt>
    <dgm:pt modelId="{80E4504D-A8F1-4CA8-B23D-15A79CF4D00F}">
      <dgm:prSet/>
      <dgm:spPr/>
      <dgm:t>
        <a:bodyPr/>
        <a:lstStyle/>
        <a:p>
          <a:r>
            <a:rPr lang="en-GB" b="0" i="0" dirty="0">
              <a:effectLst/>
              <a:latin typeface="Lato" panose="020F0502020204030203" pitchFamily="34" charset="0"/>
            </a:rPr>
            <a:t>a snack providing a long-acting carbohydrate should be given to prevent blood glucose from falling again (e.g. two biscuits, one slice of bread, 200–300 mL of milk (not soya or other forms of 'alternative' milk, e.g. almond or coconut), or a normal carbohydrate-containing meal if due). </a:t>
          </a:r>
        </a:p>
      </dgm:t>
    </dgm:pt>
    <dgm:pt modelId="{787AE29C-6018-4235-823B-49E937ADC064}" type="parTrans" cxnId="{87EB41D8-47D2-44E4-AF04-4F9642682661}">
      <dgm:prSet/>
      <dgm:spPr/>
      <dgm:t>
        <a:bodyPr/>
        <a:lstStyle/>
        <a:p>
          <a:endParaRPr lang="en-GB"/>
        </a:p>
      </dgm:t>
    </dgm:pt>
    <dgm:pt modelId="{58AA6FE6-291E-4C00-960D-914B8556D405}" type="sibTrans" cxnId="{87EB41D8-47D2-44E4-AF04-4F9642682661}">
      <dgm:prSet/>
      <dgm:spPr/>
      <dgm:t>
        <a:bodyPr/>
        <a:lstStyle/>
        <a:p>
          <a:endParaRPr lang="en-GB"/>
        </a:p>
      </dgm:t>
    </dgm:pt>
    <dgm:pt modelId="{7E0742F1-9F5D-4E2A-88F0-74CF380E48FE}" type="pres">
      <dgm:prSet presAssocID="{8AFECD99-00CD-45B1-A208-4ED69F5288B8}" presName="linear" presStyleCnt="0">
        <dgm:presLayoutVars>
          <dgm:animLvl val="lvl"/>
          <dgm:resizeHandles val="exact"/>
        </dgm:presLayoutVars>
      </dgm:prSet>
      <dgm:spPr/>
    </dgm:pt>
    <dgm:pt modelId="{FEA206F0-4953-4D39-BEBA-77097BC95651}" type="pres">
      <dgm:prSet presAssocID="{67EE9FBE-1A63-4F41-8763-0113CE78F774}" presName="parentText" presStyleLbl="node1" presStyleIdx="0" presStyleCnt="4">
        <dgm:presLayoutVars>
          <dgm:chMax val="0"/>
          <dgm:bulletEnabled val="1"/>
        </dgm:presLayoutVars>
      </dgm:prSet>
      <dgm:spPr/>
    </dgm:pt>
    <dgm:pt modelId="{651F9584-34A4-453D-B6EA-5D3000178845}" type="pres">
      <dgm:prSet presAssocID="{67EE9FBE-1A63-4F41-8763-0113CE78F774}" presName="childText" presStyleLbl="revTx" presStyleIdx="0" presStyleCnt="2">
        <dgm:presLayoutVars>
          <dgm:bulletEnabled val="1"/>
        </dgm:presLayoutVars>
      </dgm:prSet>
      <dgm:spPr/>
    </dgm:pt>
    <dgm:pt modelId="{BD987C8A-27B0-4D6E-9AE6-381234CA76FC}" type="pres">
      <dgm:prSet presAssocID="{2149A4A5-D3D7-40B0-BD95-14EB37AB18BE}" presName="parentText" presStyleLbl="node1" presStyleIdx="1" presStyleCnt="4">
        <dgm:presLayoutVars>
          <dgm:chMax val="0"/>
          <dgm:bulletEnabled val="1"/>
        </dgm:presLayoutVars>
      </dgm:prSet>
      <dgm:spPr/>
    </dgm:pt>
    <dgm:pt modelId="{1EDBFBF5-EEB8-4EE2-A3DC-741F4EABBC94}" type="pres">
      <dgm:prSet presAssocID="{2149A4A5-D3D7-40B0-BD95-14EB37AB18BE}" presName="childText" presStyleLbl="revTx" presStyleIdx="1" presStyleCnt="2">
        <dgm:presLayoutVars>
          <dgm:bulletEnabled val="1"/>
        </dgm:presLayoutVars>
      </dgm:prSet>
      <dgm:spPr/>
    </dgm:pt>
    <dgm:pt modelId="{0433B69C-51DC-47C6-9149-ED5B5FA35D72}" type="pres">
      <dgm:prSet presAssocID="{833DB4F4-84F6-44AB-8A75-70F7D762EEFB}" presName="parentText" presStyleLbl="node1" presStyleIdx="2" presStyleCnt="4">
        <dgm:presLayoutVars>
          <dgm:chMax val="0"/>
          <dgm:bulletEnabled val="1"/>
        </dgm:presLayoutVars>
      </dgm:prSet>
      <dgm:spPr/>
    </dgm:pt>
    <dgm:pt modelId="{B313AD18-E140-4E75-B92E-792025D7DA58}" type="pres">
      <dgm:prSet presAssocID="{CC1F739F-9FA3-430C-9F51-9C38634E2A47}" presName="spacer" presStyleCnt="0"/>
      <dgm:spPr/>
    </dgm:pt>
    <dgm:pt modelId="{8A73BD5A-26AC-432D-8F87-D596317F3941}" type="pres">
      <dgm:prSet presAssocID="{EDD5C3B0-17B8-4352-B654-1E6A923F4E30}" presName="parentText" presStyleLbl="node1" presStyleIdx="3" presStyleCnt="4">
        <dgm:presLayoutVars>
          <dgm:chMax val="0"/>
          <dgm:bulletEnabled val="1"/>
        </dgm:presLayoutVars>
      </dgm:prSet>
      <dgm:spPr/>
    </dgm:pt>
  </dgm:ptLst>
  <dgm:cxnLst>
    <dgm:cxn modelId="{71B4520B-A78B-46C5-B702-FAB6181225E4}" type="presOf" srcId="{67EE9FBE-1A63-4F41-8763-0113CE78F774}" destId="{FEA206F0-4953-4D39-BEBA-77097BC95651}" srcOrd="0" destOrd="0" presId="urn:microsoft.com/office/officeart/2005/8/layout/vList2"/>
    <dgm:cxn modelId="{1C74042B-9297-4DF1-BC6A-D788D6BBD881}" srcId="{8AFECD99-00CD-45B1-A208-4ED69F5288B8}" destId="{833DB4F4-84F6-44AB-8A75-70F7D762EEFB}" srcOrd="2" destOrd="0" parTransId="{1139BF0B-9850-4855-830C-237AA0A788C7}" sibTransId="{CC1F739F-9FA3-430C-9F51-9C38634E2A47}"/>
    <dgm:cxn modelId="{FF0E712F-12BD-4B55-A13A-9F17FDC57FE2}" type="presOf" srcId="{833DB4F4-84F6-44AB-8A75-70F7D762EEFB}" destId="{0433B69C-51DC-47C6-9149-ED5B5FA35D72}" srcOrd="0" destOrd="0" presId="urn:microsoft.com/office/officeart/2005/8/layout/vList2"/>
    <dgm:cxn modelId="{2955B46F-5B18-412D-A437-19EB2953E536}" type="presOf" srcId="{2149A4A5-D3D7-40B0-BD95-14EB37AB18BE}" destId="{BD987C8A-27B0-4D6E-9AE6-381234CA76FC}" srcOrd="0" destOrd="0" presId="urn:microsoft.com/office/officeart/2005/8/layout/vList2"/>
    <dgm:cxn modelId="{5C5D1570-B0A8-4A73-84C5-38BC6D033EA6}" type="presOf" srcId="{8AFECD99-00CD-45B1-A208-4ED69F5288B8}" destId="{7E0742F1-9F5D-4E2A-88F0-74CF380E48FE}" srcOrd="0" destOrd="0" presId="urn:microsoft.com/office/officeart/2005/8/layout/vList2"/>
    <dgm:cxn modelId="{3A9CEE7B-B00B-4788-8A68-A3D01A2D8D1F}" srcId="{67EE9FBE-1A63-4F41-8763-0113CE78F774}" destId="{64BCFF99-2AEE-4C05-821C-D5774B631BEA}" srcOrd="0" destOrd="0" parTransId="{9AA60DA3-BEDC-44F0-ACA0-C743E2600CB1}" sibTransId="{C541908D-95EA-4952-B3A8-AA2696E59C97}"/>
    <dgm:cxn modelId="{4D3FD782-8828-4E46-AE3E-32BB66363888}" srcId="{67EE9FBE-1A63-4F41-8763-0113CE78F774}" destId="{C7B1D127-48EA-4079-91C8-24F35135F6B4}" srcOrd="1" destOrd="0" parTransId="{EE83D4B7-99D9-41FE-9FEB-3448A120E6DA}" sibTransId="{4DF0A9C2-7421-4A75-9471-3B2A48AE985F}"/>
    <dgm:cxn modelId="{97C02F93-F639-4261-ACE6-8BAA56FF6F3C}" type="presOf" srcId="{EDD5C3B0-17B8-4352-B654-1E6A923F4E30}" destId="{8A73BD5A-26AC-432D-8F87-D596317F3941}" srcOrd="0" destOrd="0" presId="urn:microsoft.com/office/officeart/2005/8/layout/vList2"/>
    <dgm:cxn modelId="{EF37D994-89AF-44F7-A453-18FD56F7BA06}" srcId="{8AFECD99-00CD-45B1-A208-4ED69F5288B8}" destId="{67EE9FBE-1A63-4F41-8763-0113CE78F774}" srcOrd="0" destOrd="0" parTransId="{52ECEA52-4EB6-43EF-89B8-69FEF791009B}" sibTransId="{BEE8F3E7-63AE-408C-B9FD-E110CD611DF0}"/>
    <dgm:cxn modelId="{B7658FA0-A7C4-4A52-BDE6-4F4D806C2D04}" srcId="{64BCFF99-2AEE-4C05-821C-D5774B631BEA}" destId="{951554E4-296D-4ED2-816B-F9068D4F073B}" srcOrd="0" destOrd="0" parTransId="{A51FE107-A044-4722-B7AB-2627D75575B1}" sibTransId="{0331C71F-CB89-45A6-A292-13F36D60BDEA}"/>
    <dgm:cxn modelId="{DEB41BA2-4F2E-45F9-A7F3-F968DC6E0697}" type="presOf" srcId="{80E4504D-A8F1-4CA8-B23D-15A79CF4D00F}" destId="{1EDBFBF5-EEB8-4EE2-A3DC-741F4EABBC94}" srcOrd="0" destOrd="0" presId="urn:microsoft.com/office/officeart/2005/8/layout/vList2"/>
    <dgm:cxn modelId="{9D40EFB8-08FF-4FC9-81BF-91A285B85F86}" srcId="{8AFECD99-00CD-45B1-A208-4ED69F5288B8}" destId="{2149A4A5-D3D7-40B0-BD95-14EB37AB18BE}" srcOrd="1" destOrd="0" parTransId="{D8CD9835-7DAF-4D00-B86A-F723CE2B3450}" sibTransId="{223AAEFE-C445-4B0E-9EEF-1E210777A4F9}"/>
    <dgm:cxn modelId="{A6EB02BC-1C4B-4A2C-A1D3-2D581F319061}" type="presOf" srcId="{C7B1D127-48EA-4079-91C8-24F35135F6B4}" destId="{651F9584-34A4-453D-B6EA-5D3000178845}" srcOrd="0" destOrd="3" presId="urn:microsoft.com/office/officeart/2005/8/layout/vList2"/>
    <dgm:cxn modelId="{A7B93DC0-FCF5-4A52-95DC-58DA09BC95AA}" type="presOf" srcId="{C67661C3-750F-43E6-9A03-B64B466E98FE}" destId="{651F9584-34A4-453D-B6EA-5D3000178845}" srcOrd="0" destOrd="2" presId="urn:microsoft.com/office/officeart/2005/8/layout/vList2"/>
    <dgm:cxn modelId="{CBD0ADC2-3955-4682-88DD-89C356BE2D00}" type="presOf" srcId="{64BCFF99-2AEE-4C05-821C-D5774B631BEA}" destId="{651F9584-34A4-453D-B6EA-5D3000178845}" srcOrd="0" destOrd="0" presId="urn:microsoft.com/office/officeart/2005/8/layout/vList2"/>
    <dgm:cxn modelId="{CB2171C7-74A8-474A-B018-2AC6EB27CF62}" srcId="{64BCFF99-2AEE-4C05-821C-D5774B631BEA}" destId="{C67661C3-750F-43E6-9A03-B64B466E98FE}" srcOrd="1" destOrd="0" parTransId="{8E80B433-42EC-432A-9E6E-181122CA0DDE}" sibTransId="{40136C9F-E173-49BB-92BE-77798DB6E15C}"/>
    <dgm:cxn modelId="{0B4554C8-FDC4-4DBF-AAE5-09056E3EEEBE}" srcId="{8AFECD99-00CD-45B1-A208-4ED69F5288B8}" destId="{EDD5C3B0-17B8-4352-B654-1E6A923F4E30}" srcOrd="3" destOrd="0" parTransId="{2C8FE640-1F42-45C5-AD4D-81FC297537E8}" sibTransId="{EBC49F60-99E6-4BD3-B6C7-AF3F14C73D57}"/>
    <dgm:cxn modelId="{FE89C4CF-6C54-4077-8C80-BBB0513C40F3}" type="presOf" srcId="{951554E4-296D-4ED2-816B-F9068D4F073B}" destId="{651F9584-34A4-453D-B6EA-5D3000178845}" srcOrd="0" destOrd="1" presId="urn:microsoft.com/office/officeart/2005/8/layout/vList2"/>
    <dgm:cxn modelId="{87EB41D8-47D2-44E4-AF04-4F9642682661}" srcId="{2149A4A5-D3D7-40B0-BD95-14EB37AB18BE}" destId="{80E4504D-A8F1-4CA8-B23D-15A79CF4D00F}" srcOrd="0" destOrd="0" parTransId="{787AE29C-6018-4235-823B-49E937ADC064}" sibTransId="{58AA6FE6-291E-4C00-960D-914B8556D405}"/>
    <dgm:cxn modelId="{7A768F46-3208-4520-9890-1623A174F7E6}" type="presParOf" srcId="{7E0742F1-9F5D-4E2A-88F0-74CF380E48FE}" destId="{FEA206F0-4953-4D39-BEBA-77097BC95651}" srcOrd="0" destOrd="0" presId="urn:microsoft.com/office/officeart/2005/8/layout/vList2"/>
    <dgm:cxn modelId="{34541A4D-1DAB-41CD-A01C-F004926BA4FD}" type="presParOf" srcId="{7E0742F1-9F5D-4E2A-88F0-74CF380E48FE}" destId="{651F9584-34A4-453D-B6EA-5D3000178845}" srcOrd="1" destOrd="0" presId="urn:microsoft.com/office/officeart/2005/8/layout/vList2"/>
    <dgm:cxn modelId="{7EA046D8-21DF-484E-B142-FAE1CF4C79FD}" type="presParOf" srcId="{7E0742F1-9F5D-4E2A-88F0-74CF380E48FE}" destId="{BD987C8A-27B0-4D6E-9AE6-381234CA76FC}" srcOrd="2" destOrd="0" presId="urn:microsoft.com/office/officeart/2005/8/layout/vList2"/>
    <dgm:cxn modelId="{188B4DAA-889D-4724-B126-1BE81B66ECDA}" type="presParOf" srcId="{7E0742F1-9F5D-4E2A-88F0-74CF380E48FE}" destId="{1EDBFBF5-EEB8-4EE2-A3DC-741F4EABBC94}" srcOrd="3" destOrd="0" presId="urn:microsoft.com/office/officeart/2005/8/layout/vList2"/>
    <dgm:cxn modelId="{17592C11-A740-460A-A6E9-11DAE1E1CED6}" type="presParOf" srcId="{7E0742F1-9F5D-4E2A-88F0-74CF380E48FE}" destId="{0433B69C-51DC-47C6-9149-ED5B5FA35D72}" srcOrd="4" destOrd="0" presId="urn:microsoft.com/office/officeart/2005/8/layout/vList2"/>
    <dgm:cxn modelId="{A56853E2-6471-4701-86D6-B62AA4886DD2}" type="presParOf" srcId="{7E0742F1-9F5D-4E2A-88F0-74CF380E48FE}" destId="{B313AD18-E140-4E75-B92E-792025D7DA58}" srcOrd="5" destOrd="0" presId="urn:microsoft.com/office/officeart/2005/8/layout/vList2"/>
    <dgm:cxn modelId="{3CEF4E8B-10EC-4B30-A613-5873DF6FD805}" type="presParOf" srcId="{7E0742F1-9F5D-4E2A-88F0-74CF380E48FE}" destId="{8A73BD5A-26AC-432D-8F87-D596317F39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F0A9B8-8DC9-41B1-8DC1-A284C964B3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945732F-4B0C-43E4-A634-924A8DD5F91E}">
      <dgm:prSet phldrT="[Text]"/>
      <dgm:spPr/>
      <dgm:t>
        <a:bodyPr/>
        <a:lstStyle/>
        <a:p>
          <a:r>
            <a:rPr lang="en-GB" b="1" i="0" dirty="0">
              <a:effectLst/>
              <a:latin typeface="Roboto" panose="02000000000000000000" pitchFamily="2" charset="0"/>
            </a:rPr>
            <a:t>S (Sugar)</a:t>
          </a:r>
          <a:endParaRPr lang="en-GB" dirty="0"/>
        </a:p>
      </dgm:t>
    </dgm:pt>
    <dgm:pt modelId="{7491258D-0820-421D-95D1-935C9EE53273}" type="parTrans" cxnId="{69583446-722A-4BF2-8E7A-D7B54444CAD0}">
      <dgm:prSet/>
      <dgm:spPr/>
      <dgm:t>
        <a:bodyPr/>
        <a:lstStyle/>
        <a:p>
          <a:endParaRPr lang="en-GB"/>
        </a:p>
      </dgm:t>
    </dgm:pt>
    <dgm:pt modelId="{0B206CE4-59E9-41A8-A5E9-ECB0B94B4022}" type="sibTrans" cxnId="{69583446-722A-4BF2-8E7A-D7B54444CAD0}">
      <dgm:prSet/>
      <dgm:spPr/>
      <dgm:t>
        <a:bodyPr/>
        <a:lstStyle/>
        <a:p>
          <a:endParaRPr lang="en-GB"/>
        </a:p>
      </dgm:t>
    </dgm:pt>
    <dgm:pt modelId="{E77B97A0-633B-4D69-B0D2-256133972FC8}">
      <dgm:prSet/>
      <dgm:spPr/>
      <dgm:t>
        <a:bodyPr/>
        <a:lstStyle/>
        <a:p>
          <a:r>
            <a:rPr lang="en-GB" b="0" i="0" dirty="0">
              <a:effectLst/>
              <a:latin typeface="Roboto" panose="02000000000000000000" pitchFamily="2" charset="0"/>
            </a:rPr>
            <a:t>Blood glucose levels can rise during illness even if the person is not eating</a:t>
          </a:r>
        </a:p>
      </dgm:t>
    </dgm:pt>
    <dgm:pt modelId="{2BE85B97-AF5D-4C11-BEF5-A009665868D3}" type="parTrans" cxnId="{AB6271F8-4ACE-480B-85F2-4EE437060CEC}">
      <dgm:prSet/>
      <dgm:spPr/>
      <dgm:t>
        <a:bodyPr/>
        <a:lstStyle/>
        <a:p>
          <a:endParaRPr lang="en-GB"/>
        </a:p>
      </dgm:t>
    </dgm:pt>
    <dgm:pt modelId="{CD99A173-1913-4B47-A66F-62B5832337BF}" type="sibTrans" cxnId="{AB6271F8-4ACE-480B-85F2-4EE437060CEC}">
      <dgm:prSet/>
      <dgm:spPr/>
      <dgm:t>
        <a:bodyPr/>
        <a:lstStyle/>
        <a:p>
          <a:endParaRPr lang="en-GB"/>
        </a:p>
      </dgm:t>
    </dgm:pt>
    <dgm:pt modelId="{E85BCB92-4B5B-4F23-8186-22309F80F1DE}">
      <dgm:prSet/>
      <dgm:spPr/>
      <dgm:t>
        <a:bodyPr/>
        <a:lstStyle/>
        <a:p>
          <a:r>
            <a:rPr lang="en-GB" b="0" i="0" dirty="0">
              <a:effectLst/>
              <a:latin typeface="Roboto" panose="02000000000000000000" pitchFamily="2" charset="0"/>
            </a:rPr>
            <a:t>Advise to increase blood glucose monitoring if the person has access to it</a:t>
          </a:r>
        </a:p>
      </dgm:t>
    </dgm:pt>
    <dgm:pt modelId="{76C4A01F-9B06-4D3B-862C-DCFFF0E0AFD4}" type="parTrans" cxnId="{8A8E56EE-A0BB-40A1-BF79-9086908B619D}">
      <dgm:prSet/>
      <dgm:spPr/>
      <dgm:t>
        <a:bodyPr/>
        <a:lstStyle/>
        <a:p>
          <a:endParaRPr lang="en-GB"/>
        </a:p>
      </dgm:t>
    </dgm:pt>
    <dgm:pt modelId="{281658A3-6553-497D-A822-D40D973825DA}" type="sibTrans" cxnId="{8A8E56EE-A0BB-40A1-BF79-9086908B619D}">
      <dgm:prSet/>
      <dgm:spPr/>
      <dgm:t>
        <a:bodyPr/>
        <a:lstStyle/>
        <a:p>
          <a:endParaRPr lang="en-GB"/>
        </a:p>
      </dgm:t>
    </dgm:pt>
    <dgm:pt modelId="{F770DECB-CE04-4AC1-B106-99601EF8A330}">
      <dgm:prSet/>
      <dgm:spPr/>
      <dgm:t>
        <a:bodyPr/>
        <a:lstStyle/>
        <a:p>
          <a:r>
            <a:rPr lang="en-GB" b="0" i="0" dirty="0">
              <a:effectLst/>
              <a:latin typeface="Roboto" panose="02000000000000000000" pitchFamily="2" charset="0"/>
            </a:rPr>
            <a:t>Diabetes medications (sulfonylureas and insulin doses) may need to be increased temporarily during illness to manage these raised glucose levels</a:t>
          </a:r>
        </a:p>
      </dgm:t>
    </dgm:pt>
    <dgm:pt modelId="{11D83AA2-5B81-4C21-A615-367D7BD96128}" type="parTrans" cxnId="{C5BA2F57-541C-4C4A-90A1-BAAB3708CF24}">
      <dgm:prSet/>
      <dgm:spPr/>
      <dgm:t>
        <a:bodyPr/>
        <a:lstStyle/>
        <a:p>
          <a:endParaRPr lang="en-GB"/>
        </a:p>
      </dgm:t>
    </dgm:pt>
    <dgm:pt modelId="{B6ABB564-A55E-4785-BD2C-1D3FC068B6AB}" type="sibTrans" cxnId="{C5BA2F57-541C-4C4A-90A1-BAAB3708CF24}">
      <dgm:prSet/>
      <dgm:spPr/>
      <dgm:t>
        <a:bodyPr/>
        <a:lstStyle/>
        <a:p>
          <a:endParaRPr lang="en-GB"/>
        </a:p>
      </dgm:t>
    </dgm:pt>
    <dgm:pt modelId="{6318489C-AA4D-455B-AA78-7D3BD7FCE8EF}">
      <dgm:prSet/>
      <dgm:spPr/>
      <dgm:t>
        <a:bodyPr/>
        <a:lstStyle/>
        <a:p>
          <a:r>
            <a:rPr lang="en-GB" b="1" i="0">
              <a:effectLst/>
              <a:latin typeface="Roboto" panose="02000000000000000000" pitchFamily="2" charset="0"/>
            </a:rPr>
            <a:t>I (Insulin)</a:t>
          </a:r>
          <a:endParaRPr lang="en-GB" b="0" i="0" dirty="0">
            <a:effectLst/>
            <a:latin typeface="Roboto" panose="02000000000000000000" pitchFamily="2" charset="0"/>
          </a:endParaRPr>
        </a:p>
      </dgm:t>
    </dgm:pt>
    <dgm:pt modelId="{BC01DD0F-EBB1-4C64-9528-C34603892214}" type="parTrans" cxnId="{B0B1581A-9CBF-4C2B-91CA-00199DD05C9E}">
      <dgm:prSet/>
      <dgm:spPr/>
      <dgm:t>
        <a:bodyPr/>
        <a:lstStyle/>
        <a:p>
          <a:endParaRPr lang="en-GB"/>
        </a:p>
      </dgm:t>
    </dgm:pt>
    <dgm:pt modelId="{5550118B-A128-4141-813C-7D913E0E3CA3}" type="sibTrans" cxnId="{B0B1581A-9CBF-4C2B-91CA-00199DD05C9E}">
      <dgm:prSet/>
      <dgm:spPr/>
      <dgm:t>
        <a:bodyPr/>
        <a:lstStyle/>
        <a:p>
          <a:endParaRPr lang="en-GB"/>
        </a:p>
      </dgm:t>
    </dgm:pt>
    <dgm:pt modelId="{2436A428-809F-4A29-95F5-BCFE41F821B4}">
      <dgm:prSet/>
      <dgm:spPr/>
      <dgm:t>
        <a:bodyPr/>
        <a:lstStyle/>
        <a:p>
          <a:r>
            <a:rPr lang="en-GB" b="0" i="0" dirty="0">
              <a:effectLst/>
              <a:latin typeface="Roboto" panose="02000000000000000000" pitchFamily="2" charset="0"/>
            </a:rPr>
            <a:t>NEVER stop insulin</a:t>
          </a:r>
        </a:p>
      </dgm:t>
    </dgm:pt>
    <dgm:pt modelId="{232F7FD2-91B9-471B-BCB6-4093C1285170}" type="parTrans" cxnId="{F169701B-A4D7-4DB0-AD30-4CCA3AC5B7CA}">
      <dgm:prSet/>
      <dgm:spPr/>
      <dgm:t>
        <a:bodyPr/>
        <a:lstStyle/>
        <a:p>
          <a:endParaRPr lang="en-GB"/>
        </a:p>
      </dgm:t>
    </dgm:pt>
    <dgm:pt modelId="{20CDEF79-EEA4-463F-BDD1-371997989253}" type="sibTrans" cxnId="{F169701B-A4D7-4DB0-AD30-4CCA3AC5B7CA}">
      <dgm:prSet/>
      <dgm:spPr/>
      <dgm:t>
        <a:bodyPr/>
        <a:lstStyle/>
        <a:p>
          <a:endParaRPr lang="en-GB"/>
        </a:p>
      </dgm:t>
    </dgm:pt>
    <dgm:pt modelId="{2D2EA376-8986-4E98-9163-D16A67E0FBD8}">
      <dgm:prSet/>
      <dgm:spPr/>
      <dgm:t>
        <a:bodyPr/>
        <a:lstStyle/>
        <a:p>
          <a:r>
            <a:rPr lang="en-GB" b="0" i="0" dirty="0">
              <a:effectLst/>
              <a:latin typeface="Roboto" panose="02000000000000000000" pitchFamily="2" charset="0"/>
            </a:rPr>
            <a:t>Insulin doses may need to be increased during illness, especially if ketones are present</a:t>
          </a:r>
        </a:p>
      </dgm:t>
    </dgm:pt>
    <dgm:pt modelId="{2B1C3233-5294-490D-A33C-DCB446A1D2A2}" type="parTrans" cxnId="{A1B2B19D-BDAD-4F67-9EF9-5BAB4C4876A5}">
      <dgm:prSet/>
      <dgm:spPr/>
      <dgm:t>
        <a:bodyPr/>
        <a:lstStyle/>
        <a:p>
          <a:endParaRPr lang="en-GB"/>
        </a:p>
      </dgm:t>
    </dgm:pt>
    <dgm:pt modelId="{5C587CF6-A630-4C05-8D19-08F30E19C2AF}" type="sibTrans" cxnId="{A1B2B19D-BDAD-4F67-9EF9-5BAB4C4876A5}">
      <dgm:prSet/>
      <dgm:spPr/>
      <dgm:t>
        <a:bodyPr/>
        <a:lstStyle/>
        <a:p>
          <a:endParaRPr lang="en-GB"/>
        </a:p>
      </dgm:t>
    </dgm:pt>
    <dgm:pt modelId="{EF0B651B-BB79-4355-84A6-D39850FD8172}">
      <dgm:prSet/>
      <dgm:spPr/>
      <dgm:t>
        <a:bodyPr/>
        <a:lstStyle/>
        <a:p>
          <a:r>
            <a:rPr lang="en-GB" b="1" i="0">
              <a:effectLst/>
              <a:latin typeface="Roboto" panose="02000000000000000000" pitchFamily="2" charset="0"/>
            </a:rPr>
            <a:t>C (Carbohydrate)</a:t>
          </a:r>
          <a:endParaRPr lang="en-GB" b="0" i="0" dirty="0">
            <a:effectLst/>
            <a:latin typeface="Roboto" panose="02000000000000000000" pitchFamily="2" charset="0"/>
          </a:endParaRPr>
        </a:p>
      </dgm:t>
    </dgm:pt>
    <dgm:pt modelId="{6869B5E0-0004-4F93-8147-40C81C2DAE8F}" type="parTrans" cxnId="{01466147-5783-437D-BB8B-480A9D1E0BD7}">
      <dgm:prSet/>
      <dgm:spPr/>
      <dgm:t>
        <a:bodyPr/>
        <a:lstStyle/>
        <a:p>
          <a:endParaRPr lang="en-GB"/>
        </a:p>
      </dgm:t>
    </dgm:pt>
    <dgm:pt modelId="{F445C864-06C3-4C92-AA5E-4BDA86656641}" type="sibTrans" cxnId="{01466147-5783-437D-BB8B-480A9D1E0BD7}">
      <dgm:prSet/>
      <dgm:spPr/>
      <dgm:t>
        <a:bodyPr/>
        <a:lstStyle/>
        <a:p>
          <a:endParaRPr lang="en-GB"/>
        </a:p>
      </dgm:t>
    </dgm:pt>
    <dgm:pt modelId="{06E1D428-CE80-4BE7-B4AB-1000BF408745}">
      <dgm:prSet/>
      <dgm:spPr/>
      <dgm:t>
        <a:bodyPr/>
        <a:lstStyle/>
        <a:p>
          <a:r>
            <a:rPr lang="en-GB" b="0" i="0" dirty="0">
              <a:effectLst/>
              <a:latin typeface="Roboto" panose="02000000000000000000" pitchFamily="2" charset="0"/>
            </a:rPr>
            <a:t>Ensure the person maintains hydration and carbohydrate intake</a:t>
          </a:r>
        </a:p>
      </dgm:t>
    </dgm:pt>
    <dgm:pt modelId="{337F4A4C-9E97-4AE7-9ADC-A46B24449092}" type="parTrans" cxnId="{42277985-DA2F-473B-B397-0B1E3D88B55E}">
      <dgm:prSet/>
      <dgm:spPr/>
      <dgm:t>
        <a:bodyPr/>
        <a:lstStyle/>
        <a:p>
          <a:endParaRPr lang="en-GB"/>
        </a:p>
      </dgm:t>
    </dgm:pt>
    <dgm:pt modelId="{C82192D1-3F83-497A-A5B3-21E3028E4235}" type="sibTrans" cxnId="{42277985-DA2F-473B-B397-0B1E3D88B55E}">
      <dgm:prSet/>
      <dgm:spPr/>
      <dgm:t>
        <a:bodyPr/>
        <a:lstStyle/>
        <a:p>
          <a:endParaRPr lang="en-GB"/>
        </a:p>
      </dgm:t>
    </dgm:pt>
    <dgm:pt modelId="{8EC39788-66EB-43A0-973A-B582C3FED9D7}">
      <dgm:prSet/>
      <dgm:spPr/>
      <dgm:t>
        <a:bodyPr/>
        <a:lstStyle/>
        <a:p>
          <a:r>
            <a:rPr lang="en-GB" b="0" i="0" dirty="0">
              <a:effectLst/>
              <a:latin typeface="Roboto" panose="02000000000000000000" pitchFamily="2" charset="0"/>
            </a:rPr>
            <a:t>If the person is not able to eat or is vomiting, advise to replace meals with sugary fluids</a:t>
          </a:r>
        </a:p>
      </dgm:t>
    </dgm:pt>
    <dgm:pt modelId="{BC78DDAA-64BE-435A-80F9-4565EBF3C3DD}" type="parTrans" cxnId="{58F70DD5-248A-40CE-995D-97B23326DA41}">
      <dgm:prSet/>
      <dgm:spPr/>
      <dgm:t>
        <a:bodyPr/>
        <a:lstStyle/>
        <a:p>
          <a:endParaRPr lang="en-GB"/>
        </a:p>
      </dgm:t>
    </dgm:pt>
    <dgm:pt modelId="{4D724D8A-93E5-4C78-837F-4D8DBF9CFD8C}" type="sibTrans" cxnId="{58F70DD5-248A-40CE-995D-97B23326DA41}">
      <dgm:prSet/>
      <dgm:spPr/>
      <dgm:t>
        <a:bodyPr/>
        <a:lstStyle/>
        <a:p>
          <a:endParaRPr lang="en-GB"/>
        </a:p>
      </dgm:t>
    </dgm:pt>
    <dgm:pt modelId="{7DD43057-E966-424F-AC7D-B008A31E53E0}">
      <dgm:prSet/>
      <dgm:spPr/>
      <dgm:t>
        <a:bodyPr/>
        <a:lstStyle/>
        <a:p>
          <a:r>
            <a:rPr lang="en-GB" b="0" i="0" dirty="0">
              <a:effectLst/>
              <a:latin typeface="Roboto" panose="02000000000000000000" pitchFamily="2" charset="0"/>
            </a:rPr>
            <a:t>If blood glucose levels are high, maintain fluid intake with sugar-free fluids</a:t>
          </a:r>
        </a:p>
      </dgm:t>
    </dgm:pt>
    <dgm:pt modelId="{9F02C7C6-A715-4E03-9A38-5CF04253CBF8}" type="parTrans" cxnId="{D0402CC8-1F3B-40F6-AFF9-119279E263DF}">
      <dgm:prSet/>
      <dgm:spPr/>
      <dgm:t>
        <a:bodyPr/>
        <a:lstStyle/>
        <a:p>
          <a:endParaRPr lang="en-GB"/>
        </a:p>
      </dgm:t>
    </dgm:pt>
    <dgm:pt modelId="{2152DB8A-F8BA-4228-A92E-E3398D338155}" type="sibTrans" cxnId="{D0402CC8-1F3B-40F6-AFF9-119279E263DF}">
      <dgm:prSet/>
      <dgm:spPr/>
      <dgm:t>
        <a:bodyPr/>
        <a:lstStyle/>
        <a:p>
          <a:endParaRPr lang="en-GB"/>
        </a:p>
      </dgm:t>
    </dgm:pt>
    <dgm:pt modelId="{F62847B9-ED12-4D21-A11D-DA7A0E71C1B3}">
      <dgm:prSet/>
      <dgm:spPr/>
      <dgm:t>
        <a:bodyPr/>
        <a:lstStyle/>
        <a:p>
          <a:r>
            <a:rPr lang="en-GB" b="0" i="0" dirty="0">
              <a:effectLst/>
              <a:latin typeface="Roboto" panose="02000000000000000000" pitchFamily="2" charset="0"/>
            </a:rPr>
            <a:t>If blood glucose levels are low, encourage regular intake of sugary fluids</a:t>
          </a:r>
        </a:p>
      </dgm:t>
    </dgm:pt>
    <dgm:pt modelId="{178194E9-1E4B-42CE-A697-67FA424C95F3}" type="parTrans" cxnId="{C7BA8767-8D54-4BB4-8D9B-E231667FDC18}">
      <dgm:prSet/>
      <dgm:spPr/>
      <dgm:t>
        <a:bodyPr/>
        <a:lstStyle/>
        <a:p>
          <a:endParaRPr lang="en-GB"/>
        </a:p>
      </dgm:t>
    </dgm:pt>
    <dgm:pt modelId="{2CF4C1A9-48DD-47E7-9EE2-D544E3C6933B}" type="sibTrans" cxnId="{C7BA8767-8D54-4BB4-8D9B-E231667FDC18}">
      <dgm:prSet/>
      <dgm:spPr/>
      <dgm:t>
        <a:bodyPr/>
        <a:lstStyle/>
        <a:p>
          <a:endParaRPr lang="en-GB"/>
        </a:p>
      </dgm:t>
    </dgm:pt>
    <dgm:pt modelId="{0855ED75-D5EE-4E10-9787-63144AC536E5}">
      <dgm:prSet/>
      <dgm:spPr/>
      <dgm:t>
        <a:bodyPr/>
        <a:lstStyle/>
        <a:p>
          <a:r>
            <a:rPr lang="en-GB" b="1" i="0">
              <a:effectLst/>
              <a:latin typeface="Roboto" panose="02000000000000000000" pitchFamily="2" charset="0"/>
            </a:rPr>
            <a:t>K (Ketones)</a:t>
          </a:r>
          <a:endParaRPr lang="en-GB" b="0" i="0" dirty="0">
            <a:effectLst/>
            <a:latin typeface="Roboto" panose="02000000000000000000" pitchFamily="2" charset="0"/>
          </a:endParaRPr>
        </a:p>
      </dgm:t>
    </dgm:pt>
    <dgm:pt modelId="{B35C7534-FD3B-458A-80FC-A7226DCAB1F6}" type="parTrans" cxnId="{7618D9C7-46A6-464B-B343-B59CBABACB99}">
      <dgm:prSet/>
      <dgm:spPr/>
      <dgm:t>
        <a:bodyPr/>
        <a:lstStyle/>
        <a:p>
          <a:endParaRPr lang="en-GB"/>
        </a:p>
      </dgm:t>
    </dgm:pt>
    <dgm:pt modelId="{A0FE5951-FA22-426F-B677-3296C704CEFA}" type="sibTrans" cxnId="{7618D9C7-46A6-464B-B343-B59CBABACB99}">
      <dgm:prSet/>
      <dgm:spPr/>
      <dgm:t>
        <a:bodyPr/>
        <a:lstStyle/>
        <a:p>
          <a:endParaRPr lang="en-GB"/>
        </a:p>
      </dgm:t>
    </dgm:pt>
    <dgm:pt modelId="{9863B474-0A28-453D-B170-E715C3692B39}">
      <dgm:prSet/>
      <dgm:spPr/>
      <dgm:t>
        <a:bodyPr/>
        <a:lstStyle/>
        <a:p>
          <a:r>
            <a:rPr lang="en-GB" b="0" i="0" dirty="0">
              <a:effectLst/>
              <a:latin typeface="Roboto" panose="02000000000000000000" pitchFamily="2" charset="0"/>
            </a:rPr>
            <a:t>In type 1 diabetes, advise to check for ketones every 2–4 hours ( also patients on SGLT2 therapies)</a:t>
          </a:r>
        </a:p>
      </dgm:t>
    </dgm:pt>
    <dgm:pt modelId="{C0406E22-159F-4F8B-8C6B-FAF8EB2F7FE1}" type="parTrans" cxnId="{62ABA8C0-9B6F-4DE2-935C-550E33C06421}">
      <dgm:prSet/>
      <dgm:spPr/>
      <dgm:t>
        <a:bodyPr/>
        <a:lstStyle/>
        <a:p>
          <a:endParaRPr lang="en-GB"/>
        </a:p>
      </dgm:t>
    </dgm:pt>
    <dgm:pt modelId="{3EC60A70-46D9-4C4B-9522-4E8E49CC3177}" type="sibTrans" cxnId="{62ABA8C0-9B6F-4DE2-935C-550E33C06421}">
      <dgm:prSet/>
      <dgm:spPr/>
      <dgm:t>
        <a:bodyPr/>
        <a:lstStyle/>
        <a:p>
          <a:endParaRPr lang="en-GB"/>
        </a:p>
      </dgm:t>
    </dgm:pt>
    <dgm:pt modelId="{F27B71DB-3721-463A-AB5B-03982649AC75}">
      <dgm:prSet/>
      <dgm:spPr/>
      <dgm:t>
        <a:bodyPr/>
        <a:lstStyle/>
        <a:p>
          <a:r>
            <a:rPr lang="en-GB" b="0" i="0" dirty="0">
              <a:effectLst/>
              <a:latin typeface="Roboto" panose="02000000000000000000" pitchFamily="2" charset="0"/>
            </a:rPr>
            <a:t>Give extra rapid-acting insulin doses (in addition to regular doses) based on total daily</a:t>
          </a:r>
        </a:p>
      </dgm:t>
    </dgm:pt>
    <dgm:pt modelId="{5787C1D5-9517-4D88-B670-F72DF238CC84}" type="parTrans" cxnId="{0DBDDC56-C7D2-43ED-A00E-E28D98F5F8ED}">
      <dgm:prSet/>
      <dgm:spPr/>
      <dgm:t>
        <a:bodyPr/>
        <a:lstStyle/>
        <a:p>
          <a:endParaRPr lang="en-GB"/>
        </a:p>
      </dgm:t>
    </dgm:pt>
    <dgm:pt modelId="{C9122EB7-E6BA-4101-B23E-CCFEFC3FC9B3}" type="sibTrans" cxnId="{0DBDDC56-C7D2-43ED-A00E-E28D98F5F8ED}">
      <dgm:prSet/>
      <dgm:spPr/>
      <dgm:t>
        <a:bodyPr/>
        <a:lstStyle/>
        <a:p>
          <a:endParaRPr lang="en-GB"/>
        </a:p>
      </dgm:t>
    </dgm:pt>
    <dgm:pt modelId="{1D203C2D-75E8-4E1A-994C-4484DDBFCCC1}">
      <dgm:prSet/>
      <dgm:spPr/>
      <dgm:t>
        <a:bodyPr/>
        <a:lstStyle/>
        <a:p>
          <a:r>
            <a:rPr lang="en-GB" b="0" i="0" dirty="0">
              <a:effectLst/>
              <a:latin typeface="Roboto" panose="02000000000000000000" pitchFamily="2" charset="0"/>
            </a:rPr>
            <a:t>insulin dose needs alteration if ketones are present – </a:t>
          </a:r>
        </a:p>
      </dgm:t>
    </dgm:pt>
    <dgm:pt modelId="{3ADBF6B3-D244-4427-8F18-7A5BF8F1E095}" type="parTrans" cxnId="{67F5CC5A-C549-472D-9004-74F1FEBFEB4B}">
      <dgm:prSet/>
      <dgm:spPr/>
      <dgm:t>
        <a:bodyPr/>
        <a:lstStyle/>
        <a:p>
          <a:endParaRPr lang="en-GB"/>
        </a:p>
      </dgm:t>
    </dgm:pt>
    <dgm:pt modelId="{87B6B2FA-A4F7-4856-BC35-D2F45F253615}" type="sibTrans" cxnId="{67F5CC5A-C549-472D-9004-74F1FEBFEB4B}">
      <dgm:prSet/>
      <dgm:spPr/>
      <dgm:t>
        <a:bodyPr/>
        <a:lstStyle/>
        <a:p>
          <a:endParaRPr lang="en-GB"/>
        </a:p>
      </dgm:t>
    </dgm:pt>
    <dgm:pt modelId="{D721C597-0927-42AE-9B75-E049FCCCCEF4}">
      <dgm:prSet/>
      <dgm:spPr/>
      <dgm:t>
        <a:bodyPr/>
        <a:lstStyle/>
        <a:p>
          <a:r>
            <a:rPr lang="en-GB" b="0" i="0" dirty="0">
              <a:effectLst/>
              <a:latin typeface="Roboto" panose="02000000000000000000" pitchFamily="2" charset="0"/>
            </a:rPr>
            <a:t>Advise to drink plenty of water to maintain hydration and flush through ketones</a:t>
          </a:r>
        </a:p>
      </dgm:t>
    </dgm:pt>
    <dgm:pt modelId="{E8F3C1A1-F3AD-4613-B6A0-9AF1BCA65A60}" type="parTrans" cxnId="{802AFC8F-0C56-4BC1-896F-D66CEDDCEE55}">
      <dgm:prSet/>
      <dgm:spPr/>
      <dgm:t>
        <a:bodyPr/>
        <a:lstStyle/>
        <a:p>
          <a:endParaRPr lang="en-GB"/>
        </a:p>
      </dgm:t>
    </dgm:pt>
    <dgm:pt modelId="{284A51D1-F3A7-4509-9954-10A580C7157E}" type="sibTrans" cxnId="{802AFC8F-0C56-4BC1-896F-D66CEDDCEE55}">
      <dgm:prSet/>
      <dgm:spPr/>
      <dgm:t>
        <a:bodyPr/>
        <a:lstStyle/>
        <a:p>
          <a:endParaRPr lang="en-GB"/>
        </a:p>
      </dgm:t>
    </dgm:pt>
    <dgm:pt modelId="{9AC6D2DE-7FD8-4670-BE87-FF9D2BFDB577}" type="pres">
      <dgm:prSet presAssocID="{95F0A9B8-8DC9-41B1-8DC1-A284C964B321}" presName="linear" presStyleCnt="0">
        <dgm:presLayoutVars>
          <dgm:animLvl val="lvl"/>
          <dgm:resizeHandles val="exact"/>
        </dgm:presLayoutVars>
      </dgm:prSet>
      <dgm:spPr/>
    </dgm:pt>
    <dgm:pt modelId="{2EE29144-8C3A-4E65-939B-FDF8DEAD7D3C}" type="pres">
      <dgm:prSet presAssocID="{4945732F-4B0C-43E4-A634-924A8DD5F91E}" presName="parentText" presStyleLbl="node1" presStyleIdx="0" presStyleCnt="4">
        <dgm:presLayoutVars>
          <dgm:chMax val="0"/>
          <dgm:bulletEnabled val="1"/>
        </dgm:presLayoutVars>
      </dgm:prSet>
      <dgm:spPr/>
    </dgm:pt>
    <dgm:pt modelId="{EBCB9FB5-40D2-4B84-A929-ABCD31E0C339}" type="pres">
      <dgm:prSet presAssocID="{4945732F-4B0C-43E4-A634-924A8DD5F91E}" presName="childText" presStyleLbl="revTx" presStyleIdx="0" presStyleCnt="4">
        <dgm:presLayoutVars>
          <dgm:bulletEnabled val="1"/>
        </dgm:presLayoutVars>
      </dgm:prSet>
      <dgm:spPr/>
    </dgm:pt>
    <dgm:pt modelId="{CDF3B717-3DE0-41FA-B167-493242297D6F}" type="pres">
      <dgm:prSet presAssocID="{6318489C-AA4D-455B-AA78-7D3BD7FCE8EF}" presName="parentText" presStyleLbl="node1" presStyleIdx="1" presStyleCnt="4">
        <dgm:presLayoutVars>
          <dgm:chMax val="0"/>
          <dgm:bulletEnabled val="1"/>
        </dgm:presLayoutVars>
      </dgm:prSet>
      <dgm:spPr/>
    </dgm:pt>
    <dgm:pt modelId="{1B2B8518-4498-409F-941B-04D0029F2051}" type="pres">
      <dgm:prSet presAssocID="{6318489C-AA4D-455B-AA78-7D3BD7FCE8EF}" presName="childText" presStyleLbl="revTx" presStyleIdx="1" presStyleCnt="4">
        <dgm:presLayoutVars>
          <dgm:bulletEnabled val="1"/>
        </dgm:presLayoutVars>
      </dgm:prSet>
      <dgm:spPr/>
    </dgm:pt>
    <dgm:pt modelId="{158C8730-D3AF-4144-920B-CF9CAB6B33CF}" type="pres">
      <dgm:prSet presAssocID="{EF0B651B-BB79-4355-84A6-D39850FD8172}" presName="parentText" presStyleLbl="node1" presStyleIdx="2" presStyleCnt="4">
        <dgm:presLayoutVars>
          <dgm:chMax val="0"/>
          <dgm:bulletEnabled val="1"/>
        </dgm:presLayoutVars>
      </dgm:prSet>
      <dgm:spPr/>
    </dgm:pt>
    <dgm:pt modelId="{25C977FB-36B6-4B5F-8816-70BB0FCE26E1}" type="pres">
      <dgm:prSet presAssocID="{EF0B651B-BB79-4355-84A6-D39850FD8172}" presName="childText" presStyleLbl="revTx" presStyleIdx="2" presStyleCnt="4">
        <dgm:presLayoutVars>
          <dgm:bulletEnabled val="1"/>
        </dgm:presLayoutVars>
      </dgm:prSet>
      <dgm:spPr/>
    </dgm:pt>
    <dgm:pt modelId="{8C010F58-E1E9-406A-B759-423B1263C5DD}" type="pres">
      <dgm:prSet presAssocID="{0855ED75-D5EE-4E10-9787-63144AC536E5}" presName="parentText" presStyleLbl="node1" presStyleIdx="3" presStyleCnt="4">
        <dgm:presLayoutVars>
          <dgm:chMax val="0"/>
          <dgm:bulletEnabled val="1"/>
        </dgm:presLayoutVars>
      </dgm:prSet>
      <dgm:spPr/>
    </dgm:pt>
    <dgm:pt modelId="{59E0EE9C-24D3-4E8F-AD51-12D8ECF01F90}" type="pres">
      <dgm:prSet presAssocID="{0855ED75-D5EE-4E10-9787-63144AC536E5}" presName="childText" presStyleLbl="revTx" presStyleIdx="3" presStyleCnt="4">
        <dgm:presLayoutVars>
          <dgm:bulletEnabled val="1"/>
        </dgm:presLayoutVars>
      </dgm:prSet>
      <dgm:spPr/>
    </dgm:pt>
  </dgm:ptLst>
  <dgm:cxnLst>
    <dgm:cxn modelId="{64054412-35A9-4830-A0D3-5CE18C956914}" type="presOf" srcId="{E85BCB92-4B5B-4F23-8186-22309F80F1DE}" destId="{EBCB9FB5-40D2-4B84-A929-ABCD31E0C339}" srcOrd="0" destOrd="1" presId="urn:microsoft.com/office/officeart/2005/8/layout/vList2"/>
    <dgm:cxn modelId="{8D71D219-ED83-4E14-9992-E35FF825613E}" type="presOf" srcId="{9863B474-0A28-453D-B170-E715C3692B39}" destId="{59E0EE9C-24D3-4E8F-AD51-12D8ECF01F90}" srcOrd="0" destOrd="0" presId="urn:microsoft.com/office/officeart/2005/8/layout/vList2"/>
    <dgm:cxn modelId="{B0B1581A-9CBF-4C2B-91CA-00199DD05C9E}" srcId="{95F0A9B8-8DC9-41B1-8DC1-A284C964B321}" destId="{6318489C-AA4D-455B-AA78-7D3BD7FCE8EF}" srcOrd="1" destOrd="0" parTransId="{BC01DD0F-EBB1-4C64-9528-C34603892214}" sibTransId="{5550118B-A128-4141-813C-7D913E0E3CA3}"/>
    <dgm:cxn modelId="{12D0121B-1B27-43D6-9B9A-9354FA55AAA3}" type="presOf" srcId="{2D2EA376-8986-4E98-9163-D16A67E0FBD8}" destId="{1B2B8518-4498-409F-941B-04D0029F2051}" srcOrd="0" destOrd="1" presId="urn:microsoft.com/office/officeart/2005/8/layout/vList2"/>
    <dgm:cxn modelId="{F169701B-A4D7-4DB0-AD30-4CCA3AC5B7CA}" srcId="{6318489C-AA4D-455B-AA78-7D3BD7FCE8EF}" destId="{2436A428-809F-4A29-95F5-BCFE41F821B4}" srcOrd="0" destOrd="0" parTransId="{232F7FD2-91B9-471B-BCB6-4093C1285170}" sibTransId="{20CDEF79-EEA4-463F-BDD1-371997989253}"/>
    <dgm:cxn modelId="{C2D33128-A1A2-4DC4-BF65-1C9724029566}" type="presOf" srcId="{F770DECB-CE04-4AC1-B106-99601EF8A330}" destId="{EBCB9FB5-40D2-4B84-A929-ABCD31E0C339}" srcOrd="0" destOrd="2" presId="urn:microsoft.com/office/officeart/2005/8/layout/vList2"/>
    <dgm:cxn modelId="{987FB62F-D6CD-4522-99F4-24895D39EE79}" type="presOf" srcId="{6318489C-AA4D-455B-AA78-7D3BD7FCE8EF}" destId="{CDF3B717-3DE0-41FA-B167-493242297D6F}" srcOrd="0" destOrd="0" presId="urn:microsoft.com/office/officeart/2005/8/layout/vList2"/>
    <dgm:cxn modelId="{8F5B4339-3B63-49E3-B991-C39706016F0A}" type="presOf" srcId="{EF0B651B-BB79-4355-84A6-D39850FD8172}" destId="{158C8730-D3AF-4144-920B-CF9CAB6B33CF}" srcOrd="0" destOrd="0" presId="urn:microsoft.com/office/officeart/2005/8/layout/vList2"/>
    <dgm:cxn modelId="{2A1DD25F-7D52-46EB-B151-25852BFEB2BC}" type="presOf" srcId="{06E1D428-CE80-4BE7-B4AB-1000BF408745}" destId="{25C977FB-36B6-4B5F-8816-70BB0FCE26E1}" srcOrd="0" destOrd="0" presId="urn:microsoft.com/office/officeart/2005/8/layout/vList2"/>
    <dgm:cxn modelId="{69583446-722A-4BF2-8E7A-D7B54444CAD0}" srcId="{95F0A9B8-8DC9-41B1-8DC1-A284C964B321}" destId="{4945732F-4B0C-43E4-A634-924A8DD5F91E}" srcOrd="0" destOrd="0" parTransId="{7491258D-0820-421D-95D1-935C9EE53273}" sibTransId="{0B206CE4-59E9-41A8-A5E9-ECB0B94B4022}"/>
    <dgm:cxn modelId="{01466147-5783-437D-BB8B-480A9D1E0BD7}" srcId="{95F0A9B8-8DC9-41B1-8DC1-A284C964B321}" destId="{EF0B651B-BB79-4355-84A6-D39850FD8172}" srcOrd="2" destOrd="0" parTransId="{6869B5E0-0004-4F93-8147-40C81C2DAE8F}" sibTransId="{F445C864-06C3-4C92-AA5E-4BDA86656641}"/>
    <dgm:cxn modelId="{C7BA8767-8D54-4BB4-8D9B-E231667FDC18}" srcId="{EF0B651B-BB79-4355-84A6-D39850FD8172}" destId="{F62847B9-ED12-4D21-A11D-DA7A0E71C1B3}" srcOrd="3" destOrd="0" parTransId="{178194E9-1E4B-42CE-A697-67FA424C95F3}" sibTransId="{2CF4C1A9-48DD-47E7-9EE2-D544E3C6933B}"/>
    <dgm:cxn modelId="{7E677569-5764-4066-9963-25B516D205C0}" type="presOf" srcId="{4945732F-4B0C-43E4-A634-924A8DD5F91E}" destId="{2EE29144-8C3A-4E65-939B-FDF8DEAD7D3C}" srcOrd="0" destOrd="0" presId="urn:microsoft.com/office/officeart/2005/8/layout/vList2"/>
    <dgm:cxn modelId="{0DBDDC56-C7D2-43ED-A00E-E28D98F5F8ED}" srcId="{0855ED75-D5EE-4E10-9787-63144AC536E5}" destId="{F27B71DB-3721-463A-AB5B-03982649AC75}" srcOrd="1" destOrd="0" parTransId="{5787C1D5-9517-4D88-B670-F72DF238CC84}" sibTransId="{C9122EB7-E6BA-4101-B23E-CCFEFC3FC9B3}"/>
    <dgm:cxn modelId="{C5BA2F57-541C-4C4A-90A1-BAAB3708CF24}" srcId="{4945732F-4B0C-43E4-A634-924A8DD5F91E}" destId="{F770DECB-CE04-4AC1-B106-99601EF8A330}" srcOrd="2" destOrd="0" parTransId="{11D83AA2-5B81-4C21-A615-367D7BD96128}" sibTransId="{B6ABB564-A55E-4785-BD2C-1D3FC068B6AB}"/>
    <dgm:cxn modelId="{EF32A059-2668-49BC-86AE-6D94DFCAF097}" type="presOf" srcId="{F27B71DB-3721-463A-AB5B-03982649AC75}" destId="{59E0EE9C-24D3-4E8F-AD51-12D8ECF01F90}" srcOrd="0" destOrd="1" presId="urn:microsoft.com/office/officeart/2005/8/layout/vList2"/>
    <dgm:cxn modelId="{67F5CC5A-C549-472D-9004-74F1FEBFEB4B}" srcId="{0855ED75-D5EE-4E10-9787-63144AC536E5}" destId="{1D203C2D-75E8-4E1A-994C-4484DDBFCCC1}" srcOrd="2" destOrd="0" parTransId="{3ADBF6B3-D244-4427-8F18-7A5BF8F1E095}" sibTransId="{87B6B2FA-A4F7-4856-BC35-D2F45F253615}"/>
    <dgm:cxn modelId="{39D14E7C-C6A0-41D0-BD92-EB061BEF7529}" type="presOf" srcId="{7DD43057-E966-424F-AC7D-B008A31E53E0}" destId="{25C977FB-36B6-4B5F-8816-70BB0FCE26E1}" srcOrd="0" destOrd="2" presId="urn:microsoft.com/office/officeart/2005/8/layout/vList2"/>
    <dgm:cxn modelId="{2755C67E-88BA-4EBA-9844-F2625A88A492}" type="presOf" srcId="{D721C597-0927-42AE-9B75-E049FCCCCEF4}" destId="{59E0EE9C-24D3-4E8F-AD51-12D8ECF01F90}" srcOrd="0" destOrd="3" presId="urn:microsoft.com/office/officeart/2005/8/layout/vList2"/>
    <dgm:cxn modelId="{42277985-DA2F-473B-B397-0B1E3D88B55E}" srcId="{EF0B651B-BB79-4355-84A6-D39850FD8172}" destId="{06E1D428-CE80-4BE7-B4AB-1000BF408745}" srcOrd="0" destOrd="0" parTransId="{337F4A4C-9E97-4AE7-9ADC-A46B24449092}" sibTransId="{C82192D1-3F83-497A-A5B3-21E3028E4235}"/>
    <dgm:cxn modelId="{802AFC8F-0C56-4BC1-896F-D66CEDDCEE55}" srcId="{0855ED75-D5EE-4E10-9787-63144AC536E5}" destId="{D721C597-0927-42AE-9B75-E049FCCCCEF4}" srcOrd="3" destOrd="0" parTransId="{E8F3C1A1-F3AD-4613-B6A0-9AF1BCA65A60}" sibTransId="{284A51D1-F3A7-4509-9954-10A580C7157E}"/>
    <dgm:cxn modelId="{2C07879B-A337-418E-8709-334C8A790E10}" type="presOf" srcId="{0855ED75-D5EE-4E10-9787-63144AC536E5}" destId="{8C010F58-E1E9-406A-B759-423B1263C5DD}" srcOrd="0" destOrd="0" presId="urn:microsoft.com/office/officeart/2005/8/layout/vList2"/>
    <dgm:cxn modelId="{A1B2B19D-BDAD-4F67-9EF9-5BAB4C4876A5}" srcId="{6318489C-AA4D-455B-AA78-7D3BD7FCE8EF}" destId="{2D2EA376-8986-4E98-9163-D16A67E0FBD8}" srcOrd="1" destOrd="0" parTransId="{2B1C3233-5294-490D-A33C-DCB446A1D2A2}" sibTransId="{5C587CF6-A630-4C05-8D19-08F30E19C2AF}"/>
    <dgm:cxn modelId="{988047A5-CF41-4956-A4AB-941D3438857F}" type="presOf" srcId="{95F0A9B8-8DC9-41B1-8DC1-A284C964B321}" destId="{9AC6D2DE-7FD8-4670-BE87-FF9D2BFDB577}" srcOrd="0" destOrd="0" presId="urn:microsoft.com/office/officeart/2005/8/layout/vList2"/>
    <dgm:cxn modelId="{451276A7-5DFE-4096-A9A4-3151D6EA3A1B}" type="presOf" srcId="{F62847B9-ED12-4D21-A11D-DA7A0E71C1B3}" destId="{25C977FB-36B6-4B5F-8816-70BB0FCE26E1}" srcOrd="0" destOrd="3" presId="urn:microsoft.com/office/officeart/2005/8/layout/vList2"/>
    <dgm:cxn modelId="{9413DFA7-56A4-4656-9AEF-11D13CA1A0D3}" type="presOf" srcId="{E77B97A0-633B-4D69-B0D2-256133972FC8}" destId="{EBCB9FB5-40D2-4B84-A929-ABCD31E0C339}" srcOrd="0" destOrd="0" presId="urn:microsoft.com/office/officeart/2005/8/layout/vList2"/>
    <dgm:cxn modelId="{62ABA8C0-9B6F-4DE2-935C-550E33C06421}" srcId="{0855ED75-D5EE-4E10-9787-63144AC536E5}" destId="{9863B474-0A28-453D-B170-E715C3692B39}" srcOrd="0" destOrd="0" parTransId="{C0406E22-159F-4F8B-8C6B-FAF8EB2F7FE1}" sibTransId="{3EC60A70-46D9-4C4B-9522-4E8E49CC3177}"/>
    <dgm:cxn modelId="{7618D9C7-46A6-464B-B343-B59CBABACB99}" srcId="{95F0A9B8-8DC9-41B1-8DC1-A284C964B321}" destId="{0855ED75-D5EE-4E10-9787-63144AC536E5}" srcOrd="3" destOrd="0" parTransId="{B35C7534-FD3B-458A-80FC-A7226DCAB1F6}" sibTransId="{A0FE5951-FA22-426F-B677-3296C704CEFA}"/>
    <dgm:cxn modelId="{D0402CC8-1F3B-40F6-AFF9-119279E263DF}" srcId="{EF0B651B-BB79-4355-84A6-D39850FD8172}" destId="{7DD43057-E966-424F-AC7D-B008A31E53E0}" srcOrd="2" destOrd="0" parTransId="{9F02C7C6-A715-4E03-9A38-5CF04253CBF8}" sibTransId="{2152DB8A-F8BA-4228-A92E-E3398D338155}"/>
    <dgm:cxn modelId="{58F70DD5-248A-40CE-995D-97B23326DA41}" srcId="{EF0B651B-BB79-4355-84A6-D39850FD8172}" destId="{8EC39788-66EB-43A0-973A-B582C3FED9D7}" srcOrd="1" destOrd="0" parTransId="{BC78DDAA-64BE-435A-80F9-4565EBF3C3DD}" sibTransId="{4D724D8A-93E5-4C78-837F-4D8DBF9CFD8C}"/>
    <dgm:cxn modelId="{EEAD21D9-7456-4DE5-BF56-F4F638C42E2B}" type="presOf" srcId="{8EC39788-66EB-43A0-973A-B582C3FED9D7}" destId="{25C977FB-36B6-4B5F-8816-70BB0FCE26E1}" srcOrd="0" destOrd="1" presId="urn:microsoft.com/office/officeart/2005/8/layout/vList2"/>
    <dgm:cxn modelId="{8A8E56EE-A0BB-40A1-BF79-9086908B619D}" srcId="{4945732F-4B0C-43E4-A634-924A8DD5F91E}" destId="{E85BCB92-4B5B-4F23-8186-22309F80F1DE}" srcOrd="1" destOrd="0" parTransId="{76C4A01F-9B06-4D3B-862C-DCFFF0E0AFD4}" sibTransId="{281658A3-6553-497D-A822-D40D973825DA}"/>
    <dgm:cxn modelId="{45A055F0-AF3D-4371-A270-3B58D7C2C10A}" type="presOf" srcId="{1D203C2D-75E8-4E1A-994C-4484DDBFCCC1}" destId="{59E0EE9C-24D3-4E8F-AD51-12D8ECF01F90}" srcOrd="0" destOrd="2" presId="urn:microsoft.com/office/officeart/2005/8/layout/vList2"/>
    <dgm:cxn modelId="{058824F3-CB73-46B6-98EA-3A55109375CA}" type="presOf" srcId="{2436A428-809F-4A29-95F5-BCFE41F821B4}" destId="{1B2B8518-4498-409F-941B-04D0029F2051}" srcOrd="0" destOrd="0" presId="urn:microsoft.com/office/officeart/2005/8/layout/vList2"/>
    <dgm:cxn modelId="{AB6271F8-4ACE-480B-85F2-4EE437060CEC}" srcId="{4945732F-4B0C-43E4-A634-924A8DD5F91E}" destId="{E77B97A0-633B-4D69-B0D2-256133972FC8}" srcOrd="0" destOrd="0" parTransId="{2BE85B97-AF5D-4C11-BEF5-A009665868D3}" sibTransId="{CD99A173-1913-4B47-A66F-62B5832337BF}"/>
    <dgm:cxn modelId="{B5039635-29C0-4446-B4CA-894FAB1CB582}" type="presParOf" srcId="{9AC6D2DE-7FD8-4670-BE87-FF9D2BFDB577}" destId="{2EE29144-8C3A-4E65-939B-FDF8DEAD7D3C}" srcOrd="0" destOrd="0" presId="urn:microsoft.com/office/officeart/2005/8/layout/vList2"/>
    <dgm:cxn modelId="{6BFF9D59-DA86-4733-990F-E5273BA15385}" type="presParOf" srcId="{9AC6D2DE-7FD8-4670-BE87-FF9D2BFDB577}" destId="{EBCB9FB5-40D2-4B84-A929-ABCD31E0C339}" srcOrd="1" destOrd="0" presId="urn:microsoft.com/office/officeart/2005/8/layout/vList2"/>
    <dgm:cxn modelId="{5163AA05-4D9F-4991-AF42-DA815B5A3ED7}" type="presParOf" srcId="{9AC6D2DE-7FD8-4670-BE87-FF9D2BFDB577}" destId="{CDF3B717-3DE0-41FA-B167-493242297D6F}" srcOrd="2" destOrd="0" presId="urn:microsoft.com/office/officeart/2005/8/layout/vList2"/>
    <dgm:cxn modelId="{2FE1CF01-0DEC-438B-86C2-6D97B2BFF941}" type="presParOf" srcId="{9AC6D2DE-7FD8-4670-BE87-FF9D2BFDB577}" destId="{1B2B8518-4498-409F-941B-04D0029F2051}" srcOrd="3" destOrd="0" presId="urn:microsoft.com/office/officeart/2005/8/layout/vList2"/>
    <dgm:cxn modelId="{29FE88A9-C1B6-4F50-B848-76DCE540DD07}" type="presParOf" srcId="{9AC6D2DE-7FD8-4670-BE87-FF9D2BFDB577}" destId="{158C8730-D3AF-4144-920B-CF9CAB6B33CF}" srcOrd="4" destOrd="0" presId="urn:microsoft.com/office/officeart/2005/8/layout/vList2"/>
    <dgm:cxn modelId="{B620DE3E-E5C8-444E-AC09-8BA8CCE96C25}" type="presParOf" srcId="{9AC6D2DE-7FD8-4670-BE87-FF9D2BFDB577}" destId="{25C977FB-36B6-4B5F-8816-70BB0FCE26E1}" srcOrd="5" destOrd="0" presId="urn:microsoft.com/office/officeart/2005/8/layout/vList2"/>
    <dgm:cxn modelId="{8166DD74-ECF7-4B37-8304-9E464F0A7647}" type="presParOf" srcId="{9AC6D2DE-7FD8-4670-BE87-FF9D2BFDB577}" destId="{8C010F58-E1E9-406A-B759-423B1263C5DD}" srcOrd="6" destOrd="0" presId="urn:microsoft.com/office/officeart/2005/8/layout/vList2"/>
    <dgm:cxn modelId="{9D098033-0899-4739-BF6E-B3739FC8A735}" type="presParOf" srcId="{9AC6D2DE-7FD8-4670-BE87-FF9D2BFDB577}" destId="{59E0EE9C-24D3-4E8F-AD51-12D8ECF01F9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8D01A79-727A-4551-AFE8-AD8E74D70E8D}"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GB"/>
        </a:p>
      </dgm:t>
    </dgm:pt>
    <dgm:pt modelId="{E400F54E-75F5-455B-A5AB-5EABF6C199B1}">
      <dgm:prSet phldrT="[Text]"/>
      <dgm:spPr/>
      <dgm:t>
        <a:bodyPr/>
        <a:lstStyle/>
        <a:p>
          <a:r>
            <a:rPr lang="en-GB" dirty="0">
              <a:latin typeface="Times New Roman" panose="02020603050405020304" pitchFamily="18" charset="0"/>
              <a:cs typeface="Times New Roman" panose="02020603050405020304" pitchFamily="18" charset="0"/>
            </a:rPr>
            <a:t>An insulin pump is a battery-operated device that provides  regular insulin throughout the day.</a:t>
          </a:r>
          <a:endParaRPr lang="en-GB" dirty="0"/>
        </a:p>
      </dgm:t>
    </dgm:pt>
    <dgm:pt modelId="{82D8250E-6588-4A45-9E21-6A07A40D1929}" type="parTrans" cxnId="{647954C1-ECDC-4B92-85D1-A99C2961E140}">
      <dgm:prSet/>
      <dgm:spPr/>
      <dgm:t>
        <a:bodyPr/>
        <a:lstStyle/>
        <a:p>
          <a:endParaRPr lang="en-GB"/>
        </a:p>
      </dgm:t>
    </dgm:pt>
    <dgm:pt modelId="{C0E622F7-ED94-49EC-BCD1-F98952833E79}" type="sibTrans" cxnId="{647954C1-ECDC-4B92-85D1-A99C2961E140}">
      <dgm:prSet/>
      <dgm:spPr/>
      <dgm:t>
        <a:bodyPr/>
        <a:lstStyle/>
        <a:p>
          <a:endParaRPr lang="en-GB"/>
        </a:p>
      </dgm:t>
    </dgm:pt>
    <dgm:pt modelId="{E8CFA2E6-1A35-45EA-9A5A-507E29E2C1CD}">
      <dgm:prSet/>
      <dgm:spPr/>
      <dgm:t>
        <a:bodyPr/>
        <a:lstStyle/>
        <a:p>
          <a:r>
            <a:rPr lang="en-GB">
              <a:latin typeface="Times New Roman" panose="02020603050405020304" pitchFamily="18" charset="0"/>
              <a:cs typeface="Times New Roman" panose="02020603050405020304" pitchFamily="18" charset="0"/>
            </a:rPr>
            <a:t>The insulin is provided via a cannula, inserted under the skin. This can be left in for two to three days before it needs to be replaced and moved to a different insulin injection site.</a:t>
          </a:r>
          <a:endParaRPr lang="en-GB" dirty="0">
            <a:latin typeface="Times New Roman" panose="02020603050405020304" pitchFamily="18" charset="0"/>
            <a:cs typeface="Times New Roman" panose="02020603050405020304" pitchFamily="18" charset="0"/>
          </a:endParaRPr>
        </a:p>
      </dgm:t>
    </dgm:pt>
    <dgm:pt modelId="{B5390654-8569-4C61-AEF6-EC4B35CD2A94}" type="parTrans" cxnId="{A6CBE308-54E6-491B-B64F-26325FB711E4}">
      <dgm:prSet/>
      <dgm:spPr/>
      <dgm:t>
        <a:bodyPr/>
        <a:lstStyle/>
        <a:p>
          <a:endParaRPr lang="en-GB"/>
        </a:p>
      </dgm:t>
    </dgm:pt>
    <dgm:pt modelId="{180EC035-809C-47C0-AFF7-43D0AA0F7FD0}" type="sibTrans" cxnId="{A6CBE308-54E6-491B-B64F-26325FB711E4}">
      <dgm:prSet/>
      <dgm:spPr/>
      <dgm:t>
        <a:bodyPr/>
        <a:lstStyle/>
        <a:p>
          <a:endParaRPr lang="en-GB"/>
        </a:p>
      </dgm:t>
    </dgm:pt>
    <dgm:pt modelId="{D1D91D13-2C86-46E7-B0A5-4F21BACF9B64}">
      <dgm:prSet/>
      <dgm:spPr/>
      <dgm:t>
        <a:bodyPr/>
        <a:lstStyle/>
        <a:p>
          <a:r>
            <a:rPr lang="en-GB">
              <a:latin typeface="Times New Roman" panose="02020603050405020304" pitchFamily="18" charset="0"/>
              <a:cs typeface="Times New Roman" panose="02020603050405020304" pitchFamily="18" charset="0"/>
            </a:rPr>
            <a:t>When eating, extra insulin  can be given using the pump. ('bolus dose‘). </a:t>
          </a:r>
          <a:endParaRPr lang="en-GB" dirty="0">
            <a:latin typeface="Times New Roman" panose="02020603050405020304" pitchFamily="18" charset="0"/>
            <a:cs typeface="Times New Roman" panose="02020603050405020304" pitchFamily="18" charset="0"/>
          </a:endParaRPr>
        </a:p>
      </dgm:t>
    </dgm:pt>
    <dgm:pt modelId="{28C43B3D-FC88-4A18-89D5-42AD17524366}" type="parTrans" cxnId="{D832E579-0303-4C66-8238-9BF39535DF03}">
      <dgm:prSet/>
      <dgm:spPr/>
      <dgm:t>
        <a:bodyPr/>
        <a:lstStyle/>
        <a:p>
          <a:endParaRPr lang="en-GB"/>
        </a:p>
      </dgm:t>
    </dgm:pt>
    <dgm:pt modelId="{4BD8BB61-53B4-42BB-BC59-1A0F82CCB93E}" type="sibTrans" cxnId="{D832E579-0303-4C66-8238-9BF39535DF03}">
      <dgm:prSet/>
      <dgm:spPr/>
      <dgm:t>
        <a:bodyPr/>
        <a:lstStyle/>
        <a:p>
          <a:endParaRPr lang="en-GB"/>
        </a:p>
      </dgm:t>
    </dgm:pt>
    <dgm:pt modelId="{3E776796-E690-48E6-B14B-ACD1D0BFDDE7}">
      <dgm:prSet/>
      <dgm:spPr/>
      <dgm:t>
        <a:bodyPr/>
        <a:lstStyle/>
        <a:p>
          <a:r>
            <a:rPr lang="en-GB">
              <a:latin typeface="Times New Roman" panose="02020603050405020304" pitchFamily="18" charset="0"/>
              <a:cs typeface="Times New Roman" panose="02020603050405020304" pitchFamily="18" charset="0"/>
            </a:rPr>
            <a:t>The specialist nurse and dietitian will help  work out how much insulin is needed</a:t>
          </a:r>
          <a:endParaRPr lang="en-GB" dirty="0">
            <a:latin typeface="Times New Roman" panose="02020603050405020304" pitchFamily="18" charset="0"/>
            <a:cs typeface="Times New Roman" panose="02020603050405020304" pitchFamily="18" charset="0"/>
          </a:endParaRPr>
        </a:p>
      </dgm:t>
    </dgm:pt>
    <dgm:pt modelId="{3F57A9D8-44D4-449C-A9D0-9448F0FC2EF3}" type="parTrans" cxnId="{B238F47F-161F-48DA-95CC-16AB592DB824}">
      <dgm:prSet/>
      <dgm:spPr/>
      <dgm:t>
        <a:bodyPr/>
        <a:lstStyle/>
        <a:p>
          <a:endParaRPr lang="en-GB"/>
        </a:p>
      </dgm:t>
    </dgm:pt>
    <dgm:pt modelId="{F00D5853-2D54-4548-96B8-FC2899A62EB4}" type="sibTrans" cxnId="{B238F47F-161F-48DA-95CC-16AB592DB824}">
      <dgm:prSet/>
      <dgm:spPr/>
      <dgm:t>
        <a:bodyPr/>
        <a:lstStyle/>
        <a:p>
          <a:endParaRPr lang="en-GB"/>
        </a:p>
      </dgm:t>
    </dgm:pt>
    <dgm:pt modelId="{CE407936-F920-4011-BD00-BE62F48D3AE3}" type="pres">
      <dgm:prSet presAssocID="{98D01A79-727A-4551-AFE8-AD8E74D70E8D}" presName="vert0" presStyleCnt="0">
        <dgm:presLayoutVars>
          <dgm:dir/>
          <dgm:animOne val="branch"/>
          <dgm:animLvl val="lvl"/>
        </dgm:presLayoutVars>
      </dgm:prSet>
      <dgm:spPr/>
    </dgm:pt>
    <dgm:pt modelId="{C1C78442-0F87-4113-B387-1D67024AF00D}" type="pres">
      <dgm:prSet presAssocID="{E400F54E-75F5-455B-A5AB-5EABF6C199B1}" presName="thickLine" presStyleLbl="alignNode1" presStyleIdx="0" presStyleCnt="4"/>
      <dgm:spPr/>
    </dgm:pt>
    <dgm:pt modelId="{7BDF6209-E286-40B9-90CD-7C9C895BD7BE}" type="pres">
      <dgm:prSet presAssocID="{E400F54E-75F5-455B-A5AB-5EABF6C199B1}" presName="horz1" presStyleCnt="0"/>
      <dgm:spPr/>
    </dgm:pt>
    <dgm:pt modelId="{EAAE755C-D0F2-4A20-9290-E4702853FFE3}" type="pres">
      <dgm:prSet presAssocID="{E400F54E-75F5-455B-A5AB-5EABF6C199B1}" presName="tx1" presStyleLbl="revTx" presStyleIdx="0" presStyleCnt="4"/>
      <dgm:spPr/>
    </dgm:pt>
    <dgm:pt modelId="{457733D4-7995-4C2B-B4D5-EE978A14D035}" type="pres">
      <dgm:prSet presAssocID="{E400F54E-75F5-455B-A5AB-5EABF6C199B1}" presName="vert1" presStyleCnt="0"/>
      <dgm:spPr/>
    </dgm:pt>
    <dgm:pt modelId="{BFF6375C-836C-45CE-8A34-E4B680B07841}" type="pres">
      <dgm:prSet presAssocID="{E8CFA2E6-1A35-45EA-9A5A-507E29E2C1CD}" presName="thickLine" presStyleLbl="alignNode1" presStyleIdx="1" presStyleCnt="4"/>
      <dgm:spPr/>
    </dgm:pt>
    <dgm:pt modelId="{E5903093-2CDF-43D9-BC15-0B9868B74C1F}" type="pres">
      <dgm:prSet presAssocID="{E8CFA2E6-1A35-45EA-9A5A-507E29E2C1CD}" presName="horz1" presStyleCnt="0"/>
      <dgm:spPr/>
    </dgm:pt>
    <dgm:pt modelId="{846A1D26-ACA6-4603-9829-4C9A33EA4FA3}" type="pres">
      <dgm:prSet presAssocID="{E8CFA2E6-1A35-45EA-9A5A-507E29E2C1CD}" presName="tx1" presStyleLbl="revTx" presStyleIdx="1" presStyleCnt="4"/>
      <dgm:spPr/>
    </dgm:pt>
    <dgm:pt modelId="{0782C5F5-3E8F-41E5-BC38-3EB8E67FCCDE}" type="pres">
      <dgm:prSet presAssocID="{E8CFA2E6-1A35-45EA-9A5A-507E29E2C1CD}" presName="vert1" presStyleCnt="0"/>
      <dgm:spPr/>
    </dgm:pt>
    <dgm:pt modelId="{F9977A31-BD28-4864-86E9-D2441DB2DE88}" type="pres">
      <dgm:prSet presAssocID="{D1D91D13-2C86-46E7-B0A5-4F21BACF9B64}" presName="thickLine" presStyleLbl="alignNode1" presStyleIdx="2" presStyleCnt="4"/>
      <dgm:spPr/>
    </dgm:pt>
    <dgm:pt modelId="{657D7235-2655-47E3-8AB1-D7AEAE25745E}" type="pres">
      <dgm:prSet presAssocID="{D1D91D13-2C86-46E7-B0A5-4F21BACF9B64}" presName="horz1" presStyleCnt="0"/>
      <dgm:spPr/>
    </dgm:pt>
    <dgm:pt modelId="{C8BE2AF8-6FFD-4067-B18F-3F6C83C9D4AB}" type="pres">
      <dgm:prSet presAssocID="{D1D91D13-2C86-46E7-B0A5-4F21BACF9B64}" presName="tx1" presStyleLbl="revTx" presStyleIdx="2" presStyleCnt="4"/>
      <dgm:spPr/>
    </dgm:pt>
    <dgm:pt modelId="{6D655117-7F7D-4DF9-9ECF-2E9369D58B69}" type="pres">
      <dgm:prSet presAssocID="{D1D91D13-2C86-46E7-B0A5-4F21BACF9B64}" presName="vert1" presStyleCnt="0"/>
      <dgm:spPr/>
    </dgm:pt>
    <dgm:pt modelId="{D6A46120-919D-4E27-99E3-7ABFDE2F7319}" type="pres">
      <dgm:prSet presAssocID="{3E776796-E690-48E6-B14B-ACD1D0BFDDE7}" presName="thickLine" presStyleLbl="alignNode1" presStyleIdx="3" presStyleCnt="4"/>
      <dgm:spPr/>
    </dgm:pt>
    <dgm:pt modelId="{36CE5C3D-77C8-4272-98F2-7636BE2B28D7}" type="pres">
      <dgm:prSet presAssocID="{3E776796-E690-48E6-B14B-ACD1D0BFDDE7}" presName="horz1" presStyleCnt="0"/>
      <dgm:spPr/>
    </dgm:pt>
    <dgm:pt modelId="{3849139C-F7FC-41D4-99C8-58C9B31359B4}" type="pres">
      <dgm:prSet presAssocID="{3E776796-E690-48E6-B14B-ACD1D0BFDDE7}" presName="tx1" presStyleLbl="revTx" presStyleIdx="3" presStyleCnt="4"/>
      <dgm:spPr/>
    </dgm:pt>
    <dgm:pt modelId="{AB576BB1-A3F6-4E8D-AD72-C2E5B12A084B}" type="pres">
      <dgm:prSet presAssocID="{3E776796-E690-48E6-B14B-ACD1D0BFDDE7}" presName="vert1" presStyleCnt="0"/>
      <dgm:spPr/>
    </dgm:pt>
  </dgm:ptLst>
  <dgm:cxnLst>
    <dgm:cxn modelId="{02767D06-7713-475D-BFA8-50C576B10174}" type="presOf" srcId="{D1D91D13-2C86-46E7-B0A5-4F21BACF9B64}" destId="{C8BE2AF8-6FFD-4067-B18F-3F6C83C9D4AB}" srcOrd="0" destOrd="0" presId="urn:microsoft.com/office/officeart/2008/layout/LinedList"/>
    <dgm:cxn modelId="{A6CBE308-54E6-491B-B64F-26325FB711E4}" srcId="{98D01A79-727A-4551-AFE8-AD8E74D70E8D}" destId="{E8CFA2E6-1A35-45EA-9A5A-507E29E2C1CD}" srcOrd="1" destOrd="0" parTransId="{B5390654-8569-4C61-AEF6-EC4B35CD2A94}" sibTransId="{180EC035-809C-47C0-AFF7-43D0AA0F7FD0}"/>
    <dgm:cxn modelId="{6EA10B76-BCDE-4FF3-96C4-3E96E7A57B34}" type="presOf" srcId="{E8CFA2E6-1A35-45EA-9A5A-507E29E2C1CD}" destId="{846A1D26-ACA6-4603-9829-4C9A33EA4FA3}" srcOrd="0" destOrd="0" presId="urn:microsoft.com/office/officeart/2008/layout/LinedList"/>
    <dgm:cxn modelId="{D832E579-0303-4C66-8238-9BF39535DF03}" srcId="{98D01A79-727A-4551-AFE8-AD8E74D70E8D}" destId="{D1D91D13-2C86-46E7-B0A5-4F21BACF9B64}" srcOrd="2" destOrd="0" parTransId="{28C43B3D-FC88-4A18-89D5-42AD17524366}" sibTransId="{4BD8BB61-53B4-42BB-BC59-1A0F82CCB93E}"/>
    <dgm:cxn modelId="{B238F47F-161F-48DA-95CC-16AB592DB824}" srcId="{98D01A79-727A-4551-AFE8-AD8E74D70E8D}" destId="{3E776796-E690-48E6-B14B-ACD1D0BFDDE7}" srcOrd="3" destOrd="0" parTransId="{3F57A9D8-44D4-449C-A9D0-9448F0FC2EF3}" sibTransId="{F00D5853-2D54-4548-96B8-FC2899A62EB4}"/>
    <dgm:cxn modelId="{A15ECE9F-4E28-47D3-91F7-46A07270CDA3}" type="presOf" srcId="{E400F54E-75F5-455B-A5AB-5EABF6C199B1}" destId="{EAAE755C-D0F2-4A20-9290-E4702853FFE3}" srcOrd="0" destOrd="0" presId="urn:microsoft.com/office/officeart/2008/layout/LinedList"/>
    <dgm:cxn modelId="{B9EF16AD-24D2-466D-8CA3-046F9218F51F}" type="presOf" srcId="{3E776796-E690-48E6-B14B-ACD1D0BFDDE7}" destId="{3849139C-F7FC-41D4-99C8-58C9B31359B4}" srcOrd="0" destOrd="0" presId="urn:microsoft.com/office/officeart/2008/layout/LinedList"/>
    <dgm:cxn modelId="{647954C1-ECDC-4B92-85D1-A99C2961E140}" srcId="{98D01A79-727A-4551-AFE8-AD8E74D70E8D}" destId="{E400F54E-75F5-455B-A5AB-5EABF6C199B1}" srcOrd="0" destOrd="0" parTransId="{82D8250E-6588-4A45-9E21-6A07A40D1929}" sibTransId="{C0E622F7-ED94-49EC-BCD1-F98952833E79}"/>
    <dgm:cxn modelId="{66C557EB-6A4B-4C38-A949-FBEA2C86BBB6}" type="presOf" srcId="{98D01A79-727A-4551-AFE8-AD8E74D70E8D}" destId="{CE407936-F920-4011-BD00-BE62F48D3AE3}" srcOrd="0" destOrd="0" presId="urn:microsoft.com/office/officeart/2008/layout/LinedList"/>
    <dgm:cxn modelId="{A3E0021E-DB5D-4E17-BA90-B1B913985DF2}" type="presParOf" srcId="{CE407936-F920-4011-BD00-BE62F48D3AE3}" destId="{C1C78442-0F87-4113-B387-1D67024AF00D}" srcOrd="0" destOrd="0" presId="urn:microsoft.com/office/officeart/2008/layout/LinedList"/>
    <dgm:cxn modelId="{5E9359D1-008F-4DAE-B6FC-04C2825A9A1C}" type="presParOf" srcId="{CE407936-F920-4011-BD00-BE62F48D3AE3}" destId="{7BDF6209-E286-40B9-90CD-7C9C895BD7BE}" srcOrd="1" destOrd="0" presId="urn:microsoft.com/office/officeart/2008/layout/LinedList"/>
    <dgm:cxn modelId="{F7D01835-BA00-447D-A79D-25872E5BA107}" type="presParOf" srcId="{7BDF6209-E286-40B9-90CD-7C9C895BD7BE}" destId="{EAAE755C-D0F2-4A20-9290-E4702853FFE3}" srcOrd="0" destOrd="0" presId="urn:microsoft.com/office/officeart/2008/layout/LinedList"/>
    <dgm:cxn modelId="{E212A3A9-4F8B-4BA5-BB58-63A20EE95510}" type="presParOf" srcId="{7BDF6209-E286-40B9-90CD-7C9C895BD7BE}" destId="{457733D4-7995-4C2B-B4D5-EE978A14D035}" srcOrd="1" destOrd="0" presId="urn:microsoft.com/office/officeart/2008/layout/LinedList"/>
    <dgm:cxn modelId="{2C9388E1-FFCF-40A1-B4D1-0FE50E0FC450}" type="presParOf" srcId="{CE407936-F920-4011-BD00-BE62F48D3AE3}" destId="{BFF6375C-836C-45CE-8A34-E4B680B07841}" srcOrd="2" destOrd="0" presId="urn:microsoft.com/office/officeart/2008/layout/LinedList"/>
    <dgm:cxn modelId="{8D98AD3E-1BF5-41DD-8A3D-5CAE9B0D4265}" type="presParOf" srcId="{CE407936-F920-4011-BD00-BE62F48D3AE3}" destId="{E5903093-2CDF-43D9-BC15-0B9868B74C1F}" srcOrd="3" destOrd="0" presId="urn:microsoft.com/office/officeart/2008/layout/LinedList"/>
    <dgm:cxn modelId="{EA15798B-F5E9-4C2D-AE9D-1D05F08DE486}" type="presParOf" srcId="{E5903093-2CDF-43D9-BC15-0B9868B74C1F}" destId="{846A1D26-ACA6-4603-9829-4C9A33EA4FA3}" srcOrd="0" destOrd="0" presId="urn:microsoft.com/office/officeart/2008/layout/LinedList"/>
    <dgm:cxn modelId="{B3A7F1E9-9993-40D9-A826-B50C95129058}" type="presParOf" srcId="{E5903093-2CDF-43D9-BC15-0B9868B74C1F}" destId="{0782C5F5-3E8F-41E5-BC38-3EB8E67FCCDE}" srcOrd="1" destOrd="0" presId="urn:microsoft.com/office/officeart/2008/layout/LinedList"/>
    <dgm:cxn modelId="{A5B7745C-D680-4BF3-8B85-370CA9DD5DB2}" type="presParOf" srcId="{CE407936-F920-4011-BD00-BE62F48D3AE3}" destId="{F9977A31-BD28-4864-86E9-D2441DB2DE88}" srcOrd="4" destOrd="0" presId="urn:microsoft.com/office/officeart/2008/layout/LinedList"/>
    <dgm:cxn modelId="{0200E4B1-7FD1-4C53-BE01-FAC629F3C063}" type="presParOf" srcId="{CE407936-F920-4011-BD00-BE62F48D3AE3}" destId="{657D7235-2655-47E3-8AB1-D7AEAE25745E}" srcOrd="5" destOrd="0" presId="urn:microsoft.com/office/officeart/2008/layout/LinedList"/>
    <dgm:cxn modelId="{452A3837-60A4-49E1-97D7-136AE9584C09}" type="presParOf" srcId="{657D7235-2655-47E3-8AB1-D7AEAE25745E}" destId="{C8BE2AF8-6FFD-4067-B18F-3F6C83C9D4AB}" srcOrd="0" destOrd="0" presId="urn:microsoft.com/office/officeart/2008/layout/LinedList"/>
    <dgm:cxn modelId="{54D544EC-4A4D-42A1-9036-5E7F03179FD7}" type="presParOf" srcId="{657D7235-2655-47E3-8AB1-D7AEAE25745E}" destId="{6D655117-7F7D-4DF9-9ECF-2E9369D58B69}" srcOrd="1" destOrd="0" presId="urn:microsoft.com/office/officeart/2008/layout/LinedList"/>
    <dgm:cxn modelId="{B766F7E6-41A0-4F8C-86D6-60BF372B5543}" type="presParOf" srcId="{CE407936-F920-4011-BD00-BE62F48D3AE3}" destId="{D6A46120-919D-4E27-99E3-7ABFDE2F7319}" srcOrd="6" destOrd="0" presId="urn:microsoft.com/office/officeart/2008/layout/LinedList"/>
    <dgm:cxn modelId="{6E053A35-CA01-47FF-B763-2E5B4DE15E04}" type="presParOf" srcId="{CE407936-F920-4011-BD00-BE62F48D3AE3}" destId="{36CE5C3D-77C8-4272-98F2-7636BE2B28D7}" srcOrd="7" destOrd="0" presId="urn:microsoft.com/office/officeart/2008/layout/LinedList"/>
    <dgm:cxn modelId="{E61B5221-A449-4D67-8449-15F9B6F20EDC}" type="presParOf" srcId="{36CE5C3D-77C8-4272-98F2-7636BE2B28D7}" destId="{3849139C-F7FC-41D4-99C8-58C9B31359B4}" srcOrd="0" destOrd="0" presId="urn:microsoft.com/office/officeart/2008/layout/LinedList"/>
    <dgm:cxn modelId="{4CDA4D40-441E-465E-B00F-F2BC4866B733}" type="presParOf" srcId="{36CE5C3D-77C8-4272-98F2-7636BE2B28D7}" destId="{AB576BB1-A3F6-4E8D-AD72-C2E5B12A08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AC1ACE5-CDA3-46C1-9310-65A054AFC0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A8727CA-31C6-45C1-85A6-0FB7357E28C2}">
      <dgm:prSet phldrT="[Text]"/>
      <dgm:spPr/>
      <dgm:t>
        <a:bodyPr/>
        <a:lstStyle/>
        <a:p>
          <a:r>
            <a:rPr lang="en-GB" dirty="0">
              <a:latin typeface="Times New Roman" panose="02020603050405020304" pitchFamily="18" charset="0"/>
              <a:cs typeface="Times New Roman" panose="02020603050405020304" pitchFamily="18" charset="0"/>
            </a:rPr>
            <a:t>Rapid acting insulin for pump</a:t>
          </a:r>
          <a:endParaRPr lang="en-GB" dirty="0"/>
        </a:p>
      </dgm:t>
    </dgm:pt>
    <dgm:pt modelId="{8F6A034E-ADB5-4FDE-A5AD-085410B83AFA}" type="parTrans" cxnId="{CF9D60F7-C522-4E31-AD0D-0B0E928757AA}">
      <dgm:prSet/>
      <dgm:spPr/>
      <dgm:t>
        <a:bodyPr/>
        <a:lstStyle/>
        <a:p>
          <a:endParaRPr lang="en-GB"/>
        </a:p>
      </dgm:t>
    </dgm:pt>
    <dgm:pt modelId="{F4562A79-6AB4-43C1-92CA-2053081C0BCC}" type="sibTrans" cxnId="{CF9D60F7-C522-4E31-AD0D-0B0E928757AA}">
      <dgm:prSet/>
      <dgm:spPr/>
      <dgm:t>
        <a:bodyPr/>
        <a:lstStyle/>
        <a:p>
          <a:endParaRPr lang="en-GB"/>
        </a:p>
      </dgm:t>
    </dgm:pt>
    <dgm:pt modelId="{74EA939C-B8F8-4CF4-9509-3C9C2A17C496}">
      <dgm:prSet/>
      <dgm:spPr/>
      <dgm:t>
        <a:bodyPr/>
        <a:lstStyle/>
        <a:p>
          <a:r>
            <a:rPr lang="en-GB">
              <a:latin typeface="Times New Roman" panose="02020603050405020304" pitchFamily="18" charset="0"/>
              <a:cs typeface="Times New Roman" panose="02020603050405020304" pitchFamily="18" charset="0"/>
            </a:rPr>
            <a:t>Adequate number of BGM test strips to allow  for ( normally minimum 200/month)</a:t>
          </a:r>
          <a:endParaRPr lang="en-GB" dirty="0">
            <a:latin typeface="Times New Roman" panose="02020603050405020304" pitchFamily="18" charset="0"/>
            <a:cs typeface="Times New Roman" panose="02020603050405020304" pitchFamily="18" charset="0"/>
          </a:endParaRPr>
        </a:p>
      </dgm:t>
    </dgm:pt>
    <dgm:pt modelId="{FCE280E0-F62E-4B1B-B9EF-390AC74CAB90}" type="parTrans" cxnId="{523613B1-4644-4C75-A057-3A8D966E5B9D}">
      <dgm:prSet/>
      <dgm:spPr/>
      <dgm:t>
        <a:bodyPr/>
        <a:lstStyle/>
        <a:p>
          <a:endParaRPr lang="en-GB"/>
        </a:p>
      </dgm:t>
    </dgm:pt>
    <dgm:pt modelId="{B7CB30AB-35FF-4313-AF17-372D529F8DDE}" type="sibTrans" cxnId="{523613B1-4644-4C75-A057-3A8D966E5B9D}">
      <dgm:prSet/>
      <dgm:spPr/>
      <dgm:t>
        <a:bodyPr/>
        <a:lstStyle/>
        <a:p>
          <a:endParaRPr lang="en-GB"/>
        </a:p>
      </dgm:t>
    </dgm:pt>
    <dgm:pt modelId="{066F8882-BBFD-4AD3-AE84-0C66A0C5D6D1}">
      <dgm:prSet/>
      <dgm:spPr/>
      <dgm:t>
        <a:bodyPr/>
        <a:lstStyle/>
        <a:p>
          <a:r>
            <a:rPr lang="en-GB">
              <a:latin typeface="Times New Roman" panose="02020603050405020304" pitchFamily="18" charset="0"/>
              <a:cs typeface="Times New Roman" panose="02020603050405020304" pitchFamily="18" charset="0"/>
            </a:rPr>
            <a:t>Pre and post prandial blood glucose</a:t>
          </a:r>
          <a:endParaRPr lang="en-GB" dirty="0">
            <a:latin typeface="Times New Roman" panose="02020603050405020304" pitchFamily="18" charset="0"/>
            <a:cs typeface="Times New Roman" panose="02020603050405020304" pitchFamily="18" charset="0"/>
          </a:endParaRPr>
        </a:p>
      </dgm:t>
    </dgm:pt>
    <dgm:pt modelId="{8E627693-B4B8-4AD6-A01C-CF33FD8A5A29}" type="parTrans" cxnId="{C1082947-FC28-45B5-A1F9-F5A774A259CE}">
      <dgm:prSet/>
      <dgm:spPr/>
      <dgm:t>
        <a:bodyPr/>
        <a:lstStyle/>
        <a:p>
          <a:endParaRPr lang="en-GB"/>
        </a:p>
      </dgm:t>
    </dgm:pt>
    <dgm:pt modelId="{64926E0F-CC98-4357-B894-E33E8D7DE93C}" type="sibTrans" cxnId="{C1082947-FC28-45B5-A1F9-F5A774A259CE}">
      <dgm:prSet/>
      <dgm:spPr/>
      <dgm:t>
        <a:bodyPr/>
        <a:lstStyle/>
        <a:p>
          <a:endParaRPr lang="en-GB"/>
        </a:p>
      </dgm:t>
    </dgm:pt>
    <dgm:pt modelId="{3E8FDD84-700B-454A-9183-5E484025CB0E}">
      <dgm:prSet/>
      <dgm:spPr/>
      <dgm:t>
        <a:bodyPr/>
        <a:lstStyle/>
        <a:p>
          <a:r>
            <a:rPr lang="en-GB" dirty="0">
              <a:latin typeface="Times New Roman" panose="02020603050405020304" pitchFamily="18" charset="0"/>
              <a:cs typeface="Times New Roman" panose="02020603050405020304" pitchFamily="18" charset="0"/>
            </a:rPr>
            <a:t>Nocturnal blood glucose</a:t>
          </a:r>
        </a:p>
      </dgm:t>
    </dgm:pt>
    <dgm:pt modelId="{23C9877D-1C85-4FF6-9929-0BFDE2E917C7}" type="parTrans" cxnId="{9D68E230-16C9-4AD4-B24A-E6B7A6FCCC87}">
      <dgm:prSet/>
      <dgm:spPr/>
      <dgm:t>
        <a:bodyPr/>
        <a:lstStyle/>
        <a:p>
          <a:endParaRPr lang="en-GB"/>
        </a:p>
      </dgm:t>
    </dgm:pt>
    <dgm:pt modelId="{876762C2-9123-4130-B744-1A35525B2AF1}" type="sibTrans" cxnId="{9D68E230-16C9-4AD4-B24A-E6B7A6FCCC87}">
      <dgm:prSet/>
      <dgm:spPr/>
      <dgm:t>
        <a:bodyPr/>
        <a:lstStyle/>
        <a:p>
          <a:endParaRPr lang="en-GB"/>
        </a:p>
      </dgm:t>
    </dgm:pt>
    <dgm:pt modelId="{A6115E83-0AF7-44CC-9B18-1AF389E54595}">
      <dgm:prSet/>
      <dgm:spPr/>
      <dgm:t>
        <a:bodyPr/>
        <a:lstStyle/>
        <a:p>
          <a:r>
            <a:rPr lang="en-GB" dirty="0">
              <a:latin typeface="Times New Roman" panose="02020603050405020304" pitchFamily="18" charset="0"/>
              <a:cs typeface="Times New Roman" panose="02020603050405020304" pitchFamily="18" charset="0"/>
            </a:rPr>
            <a:t>Exercise testing</a:t>
          </a:r>
        </a:p>
      </dgm:t>
    </dgm:pt>
    <dgm:pt modelId="{D2BE863B-684D-4499-A239-AE157C4FCCC8}" type="parTrans" cxnId="{9CFCB315-3E1A-4890-BBC3-D311FF8841E0}">
      <dgm:prSet/>
      <dgm:spPr/>
      <dgm:t>
        <a:bodyPr/>
        <a:lstStyle/>
        <a:p>
          <a:endParaRPr lang="en-GB"/>
        </a:p>
      </dgm:t>
    </dgm:pt>
    <dgm:pt modelId="{B7B39A77-B90B-4DBC-B77F-5786C08C7389}" type="sibTrans" cxnId="{9CFCB315-3E1A-4890-BBC3-D311FF8841E0}">
      <dgm:prSet/>
      <dgm:spPr/>
      <dgm:t>
        <a:bodyPr/>
        <a:lstStyle/>
        <a:p>
          <a:endParaRPr lang="en-GB"/>
        </a:p>
      </dgm:t>
    </dgm:pt>
    <dgm:pt modelId="{5415AE70-9C96-42F4-8BD8-52C2D132D126}">
      <dgm:prSet/>
      <dgm:spPr/>
      <dgm:t>
        <a:bodyPr/>
        <a:lstStyle/>
        <a:p>
          <a:r>
            <a:rPr lang="en-GB">
              <a:latin typeface="Times New Roman" panose="02020603050405020304" pitchFamily="18" charset="0"/>
              <a:cs typeface="Times New Roman" panose="02020603050405020304" pitchFamily="18" charset="0"/>
            </a:rPr>
            <a:t>Sick day rules</a:t>
          </a:r>
          <a:endParaRPr lang="en-GB" dirty="0">
            <a:latin typeface="Times New Roman" panose="02020603050405020304" pitchFamily="18" charset="0"/>
            <a:cs typeface="Times New Roman" panose="02020603050405020304" pitchFamily="18" charset="0"/>
          </a:endParaRPr>
        </a:p>
      </dgm:t>
    </dgm:pt>
    <dgm:pt modelId="{6FBF2FF8-C297-4BEC-8820-162A0D805216}" type="parTrans" cxnId="{DB9FD026-7F29-4204-ACBE-2DECE4A815A9}">
      <dgm:prSet/>
      <dgm:spPr/>
      <dgm:t>
        <a:bodyPr/>
        <a:lstStyle/>
        <a:p>
          <a:endParaRPr lang="en-GB"/>
        </a:p>
      </dgm:t>
    </dgm:pt>
    <dgm:pt modelId="{2E8B7FF7-6C6A-403E-97DF-B8295A6A3182}" type="sibTrans" cxnId="{DB9FD026-7F29-4204-ACBE-2DECE4A815A9}">
      <dgm:prSet/>
      <dgm:spPr/>
      <dgm:t>
        <a:bodyPr/>
        <a:lstStyle/>
        <a:p>
          <a:endParaRPr lang="en-GB"/>
        </a:p>
      </dgm:t>
    </dgm:pt>
    <dgm:pt modelId="{49A3AC6C-CABA-4EB0-AD92-CC96FF6A25AC}">
      <dgm:prSet/>
      <dgm:spPr/>
      <dgm:t>
        <a:bodyPr/>
        <a:lstStyle/>
        <a:p>
          <a:r>
            <a:rPr lang="en-GB">
              <a:latin typeface="Times New Roman" panose="02020603050405020304" pitchFamily="18" charset="0"/>
              <a:cs typeface="Times New Roman" panose="02020603050405020304" pitchFamily="18" charset="0"/>
            </a:rPr>
            <a:t>Ketone test strips ( ideally for blood)</a:t>
          </a:r>
          <a:endParaRPr lang="en-GB" dirty="0">
            <a:latin typeface="Times New Roman" panose="02020603050405020304" pitchFamily="18" charset="0"/>
            <a:cs typeface="Times New Roman" panose="02020603050405020304" pitchFamily="18" charset="0"/>
          </a:endParaRPr>
        </a:p>
      </dgm:t>
    </dgm:pt>
    <dgm:pt modelId="{36474A68-22A4-4AC3-8F5D-E502B9952D22}" type="parTrans" cxnId="{12F0E5AB-A8F7-4F80-AA41-B7D283D7090F}">
      <dgm:prSet/>
      <dgm:spPr/>
      <dgm:t>
        <a:bodyPr/>
        <a:lstStyle/>
        <a:p>
          <a:endParaRPr lang="en-GB"/>
        </a:p>
      </dgm:t>
    </dgm:pt>
    <dgm:pt modelId="{A5F2C4AC-3CDC-45E2-9AFA-60F1C240D872}" type="sibTrans" cxnId="{12F0E5AB-A8F7-4F80-AA41-B7D283D7090F}">
      <dgm:prSet/>
      <dgm:spPr/>
      <dgm:t>
        <a:bodyPr/>
        <a:lstStyle/>
        <a:p>
          <a:endParaRPr lang="en-GB"/>
        </a:p>
      </dgm:t>
    </dgm:pt>
    <dgm:pt modelId="{19923212-0B9A-4F94-965F-5674DF62677F}">
      <dgm:prSet/>
      <dgm:spPr/>
      <dgm:t>
        <a:bodyPr/>
        <a:lstStyle/>
        <a:p>
          <a:endParaRPr lang="en-GB" dirty="0">
            <a:latin typeface="Times New Roman" panose="02020603050405020304" pitchFamily="18" charset="0"/>
            <a:cs typeface="Times New Roman" panose="02020603050405020304" pitchFamily="18" charset="0"/>
          </a:endParaRPr>
        </a:p>
      </dgm:t>
    </dgm:pt>
    <dgm:pt modelId="{069B1033-9D7C-4FFB-90D7-E8744A304344}" type="parTrans" cxnId="{B76DDDAE-4629-4768-9211-59FA31B8A2A2}">
      <dgm:prSet/>
      <dgm:spPr/>
      <dgm:t>
        <a:bodyPr/>
        <a:lstStyle/>
        <a:p>
          <a:endParaRPr lang="en-GB"/>
        </a:p>
      </dgm:t>
    </dgm:pt>
    <dgm:pt modelId="{48D75BE1-3DFE-49D1-9B69-BF196132ABF8}" type="sibTrans" cxnId="{B76DDDAE-4629-4768-9211-59FA31B8A2A2}">
      <dgm:prSet/>
      <dgm:spPr/>
      <dgm:t>
        <a:bodyPr/>
        <a:lstStyle/>
        <a:p>
          <a:endParaRPr lang="en-GB"/>
        </a:p>
      </dgm:t>
    </dgm:pt>
    <dgm:pt modelId="{09A6D060-DAC7-4CD1-BCC9-07AA6DD2CF23}">
      <dgm:prSet/>
      <dgm:spPr>
        <a:solidFill>
          <a:srgbClr val="FF0000"/>
        </a:solidFill>
      </dgm:spPr>
      <dgm:t>
        <a:bodyPr/>
        <a:lstStyle/>
        <a:p>
          <a:r>
            <a:rPr lang="en-GB">
              <a:latin typeface="Times New Roman" panose="02020603050405020304" pitchFamily="18" charset="0"/>
              <a:cs typeface="Times New Roman" panose="02020603050405020304" pitchFamily="18" charset="0"/>
            </a:rPr>
            <a:t>Emergency pack</a:t>
          </a:r>
          <a:endParaRPr lang="en-GB" dirty="0">
            <a:latin typeface="Times New Roman" panose="02020603050405020304" pitchFamily="18" charset="0"/>
            <a:cs typeface="Times New Roman" panose="02020603050405020304" pitchFamily="18" charset="0"/>
          </a:endParaRPr>
        </a:p>
      </dgm:t>
    </dgm:pt>
    <dgm:pt modelId="{39020642-BD91-4500-A7B5-AAC43D177537}" type="parTrans" cxnId="{2CA30053-C5F9-4D2B-B67C-F450D3B3163E}">
      <dgm:prSet/>
      <dgm:spPr/>
      <dgm:t>
        <a:bodyPr/>
        <a:lstStyle/>
        <a:p>
          <a:endParaRPr lang="en-GB"/>
        </a:p>
      </dgm:t>
    </dgm:pt>
    <dgm:pt modelId="{556BADEF-DAE5-4AFD-B642-59B584E9A7D5}" type="sibTrans" cxnId="{2CA30053-C5F9-4D2B-B67C-F450D3B3163E}">
      <dgm:prSet/>
      <dgm:spPr/>
      <dgm:t>
        <a:bodyPr/>
        <a:lstStyle/>
        <a:p>
          <a:endParaRPr lang="en-GB"/>
        </a:p>
      </dgm:t>
    </dgm:pt>
    <dgm:pt modelId="{B95D97D0-68DF-47C7-8071-4EB8640AB243}">
      <dgm:prSet/>
      <dgm:spPr/>
      <dgm:t>
        <a:bodyPr/>
        <a:lstStyle/>
        <a:p>
          <a:r>
            <a:rPr lang="en-GB" dirty="0">
              <a:latin typeface="Times New Roman" panose="02020603050405020304" pitchFamily="18" charset="0"/>
              <a:cs typeface="Times New Roman" panose="02020603050405020304" pitchFamily="18" charset="0"/>
            </a:rPr>
            <a:t>Glucagon</a:t>
          </a:r>
        </a:p>
      </dgm:t>
    </dgm:pt>
    <dgm:pt modelId="{F5CF82A0-1C2B-4DF6-9CDE-6E4328F32405}" type="parTrans" cxnId="{75D99AA0-4F21-4B08-807E-125AB0858257}">
      <dgm:prSet/>
      <dgm:spPr/>
      <dgm:t>
        <a:bodyPr/>
        <a:lstStyle/>
        <a:p>
          <a:endParaRPr lang="en-GB"/>
        </a:p>
      </dgm:t>
    </dgm:pt>
    <dgm:pt modelId="{9574A898-A8F6-4B9D-A569-791924621485}" type="sibTrans" cxnId="{75D99AA0-4F21-4B08-807E-125AB0858257}">
      <dgm:prSet/>
      <dgm:spPr/>
      <dgm:t>
        <a:bodyPr/>
        <a:lstStyle/>
        <a:p>
          <a:endParaRPr lang="en-GB"/>
        </a:p>
      </dgm:t>
    </dgm:pt>
    <dgm:pt modelId="{4C8C81F5-8BEB-4FFD-A3DA-A4CC9E8C954E}">
      <dgm:prSet/>
      <dgm:spPr/>
      <dgm:t>
        <a:bodyPr/>
        <a:lstStyle/>
        <a:p>
          <a:r>
            <a:rPr lang="en-GB">
              <a:latin typeface="Times New Roman" panose="02020603050405020304" pitchFamily="18" charset="0"/>
              <a:cs typeface="Times New Roman" panose="02020603050405020304" pitchFamily="18" charset="0"/>
            </a:rPr>
            <a:t>Spare basal and rapid insulin via pens in case of pump failure</a:t>
          </a:r>
          <a:endParaRPr lang="en-GB" dirty="0">
            <a:latin typeface="Times New Roman" panose="02020603050405020304" pitchFamily="18" charset="0"/>
            <a:cs typeface="Times New Roman" panose="02020603050405020304" pitchFamily="18" charset="0"/>
          </a:endParaRPr>
        </a:p>
      </dgm:t>
    </dgm:pt>
    <dgm:pt modelId="{05FF4CDB-B04A-4E3F-995B-5F0B5BDF875E}" type="parTrans" cxnId="{8922D8C1-8922-4B1C-AEEF-7A77B9DE69F2}">
      <dgm:prSet/>
      <dgm:spPr/>
      <dgm:t>
        <a:bodyPr/>
        <a:lstStyle/>
        <a:p>
          <a:endParaRPr lang="en-GB"/>
        </a:p>
      </dgm:t>
    </dgm:pt>
    <dgm:pt modelId="{A49AC2E5-F542-49AE-986B-9D0170671496}" type="sibTrans" cxnId="{8922D8C1-8922-4B1C-AEEF-7A77B9DE69F2}">
      <dgm:prSet/>
      <dgm:spPr/>
      <dgm:t>
        <a:bodyPr/>
        <a:lstStyle/>
        <a:p>
          <a:endParaRPr lang="en-GB"/>
        </a:p>
      </dgm:t>
    </dgm:pt>
    <dgm:pt modelId="{8B04824B-C035-4511-BAD3-F83B6340AD77}">
      <dgm:prSet/>
      <dgm:spPr/>
      <dgm:t>
        <a:bodyPr/>
        <a:lstStyle/>
        <a:p>
          <a:r>
            <a:rPr lang="en-GB">
              <a:latin typeface="Times New Roman" panose="02020603050405020304" pitchFamily="18" charset="0"/>
              <a:cs typeface="Times New Roman" panose="02020603050405020304" pitchFamily="18" charset="0"/>
            </a:rPr>
            <a:t>Pen needles</a:t>
          </a:r>
          <a:endParaRPr lang="en-GB" dirty="0">
            <a:latin typeface="Times New Roman" panose="02020603050405020304" pitchFamily="18" charset="0"/>
            <a:cs typeface="Times New Roman" panose="02020603050405020304" pitchFamily="18" charset="0"/>
          </a:endParaRPr>
        </a:p>
      </dgm:t>
    </dgm:pt>
    <dgm:pt modelId="{26E656F2-67D1-4F3A-A7CE-E8C7B35F3878}" type="parTrans" cxnId="{D7257669-DDE1-4E7E-927B-CB57EA0B21B2}">
      <dgm:prSet/>
      <dgm:spPr/>
      <dgm:t>
        <a:bodyPr/>
        <a:lstStyle/>
        <a:p>
          <a:endParaRPr lang="en-GB"/>
        </a:p>
      </dgm:t>
    </dgm:pt>
    <dgm:pt modelId="{748C98F9-DCC6-475F-87B3-C7A92A5DB5B4}" type="sibTrans" cxnId="{D7257669-DDE1-4E7E-927B-CB57EA0B21B2}">
      <dgm:prSet/>
      <dgm:spPr/>
      <dgm:t>
        <a:bodyPr/>
        <a:lstStyle/>
        <a:p>
          <a:endParaRPr lang="en-GB"/>
        </a:p>
      </dgm:t>
    </dgm:pt>
    <dgm:pt modelId="{7D433035-D0E0-4B42-9D71-7FE02C36410C}">
      <dgm:prSet/>
      <dgm:spPr/>
      <dgm:t>
        <a:bodyPr/>
        <a:lstStyle/>
        <a:p>
          <a:r>
            <a:rPr lang="en-GB" dirty="0">
              <a:latin typeface="Times New Roman" panose="02020603050405020304" pitchFamily="18" charset="0"/>
              <a:cs typeface="Times New Roman" panose="02020603050405020304" pitchFamily="18" charset="0"/>
            </a:rPr>
            <a:t>Continuous Glucose Monitoring (Sensors) </a:t>
          </a:r>
        </a:p>
      </dgm:t>
    </dgm:pt>
    <dgm:pt modelId="{019098C1-C07C-4884-AABD-C6089416C1F5}" type="parTrans" cxnId="{2DAC4587-C924-4D45-A79D-E8DE50EC8B15}">
      <dgm:prSet/>
      <dgm:spPr/>
    </dgm:pt>
    <dgm:pt modelId="{50D75CAB-C073-42DF-BD4C-BEC33391116B}" type="sibTrans" cxnId="{2DAC4587-C924-4D45-A79D-E8DE50EC8B15}">
      <dgm:prSet/>
      <dgm:spPr/>
    </dgm:pt>
    <dgm:pt modelId="{FC584DC8-B079-4BC1-ADBB-4C685DBC275F}" type="pres">
      <dgm:prSet presAssocID="{6AC1ACE5-CDA3-46C1-9310-65A054AFC04C}" presName="linear" presStyleCnt="0">
        <dgm:presLayoutVars>
          <dgm:animLvl val="lvl"/>
          <dgm:resizeHandles val="exact"/>
        </dgm:presLayoutVars>
      </dgm:prSet>
      <dgm:spPr/>
    </dgm:pt>
    <dgm:pt modelId="{28E32591-4AE6-447B-A906-2FF038F84022}" type="pres">
      <dgm:prSet presAssocID="{3A8727CA-31C6-45C1-85A6-0FB7357E28C2}" presName="parentText" presStyleLbl="node1" presStyleIdx="0" presStyleCnt="4">
        <dgm:presLayoutVars>
          <dgm:chMax val="0"/>
          <dgm:bulletEnabled val="1"/>
        </dgm:presLayoutVars>
      </dgm:prSet>
      <dgm:spPr/>
    </dgm:pt>
    <dgm:pt modelId="{7C083827-0AC0-470B-A420-516D4C75BFBF}" type="pres">
      <dgm:prSet presAssocID="{F4562A79-6AB4-43C1-92CA-2053081C0BCC}" presName="spacer" presStyleCnt="0"/>
      <dgm:spPr/>
    </dgm:pt>
    <dgm:pt modelId="{4E4D8B23-FA07-4A64-AE3F-D0D663818365}" type="pres">
      <dgm:prSet presAssocID="{74EA939C-B8F8-4CF4-9509-3C9C2A17C496}" presName="parentText" presStyleLbl="node1" presStyleIdx="1" presStyleCnt="4">
        <dgm:presLayoutVars>
          <dgm:chMax val="0"/>
          <dgm:bulletEnabled val="1"/>
        </dgm:presLayoutVars>
      </dgm:prSet>
      <dgm:spPr/>
    </dgm:pt>
    <dgm:pt modelId="{719DD178-E677-4918-BC4F-F8DBF2E212D9}" type="pres">
      <dgm:prSet presAssocID="{74EA939C-B8F8-4CF4-9509-3C9C2A17C496}" presName="childText" presStyleLbl="revTx" presStyleIdx="0" presStyleCnt="3">
        <dgm:presLayoutVars>
          <dgm:bulletEnabled val="1"/>
        </dgm:presLayoutVars>
      </dgm:prSet>
      <dgm:spPr/>
    </dgm:pt>
    <dgm:pt modelId="{589C4685-22C4-4912-A521-6AD2067E13EC}" type="pres">
      <dgm:prSet presAssocID="{49A3AC6C-CABA-4EB0-AD92-CC96FF6A25AC}" presName="parentText" presStyleLbl="node1" presStyleIdx="2" presStyleCnt="4">
        <dgm:presLayoutVars>
          <dgm:chMax val="0"/>
          <dgm:bulletEnabled val="1"/>
        </dgm:presLayoutVars>
      </dgm:prSet>
      <dgm:spPr/>
    </dgm:pt>
    <dgm:pt modelId="{30A271CC-5B7F-429C-893C-6F19FFF03ED2}" type="pres">
      <dgm:prSet presAssocID="{49A3AC6C-CABA-4EB0-AD92-CC96FF6A25AC}" presName="childText" presStyleLbl="revTx" presStyleIdx="1" presStyleCnt="3">
        <dgm:presLayoutVars>
          <dgm:bulletEnabled val="1"/>
        </dgm:presLayoutVars>
      </dgm:prSet>
      <dgm:spPr/>
    </dgm:pt>
    <dgm:pt modelId="{E9858CA5-3C24-40C9-9189-D2FC20DBA71F}" type="pres">
      <dgm:prSet presAssocID="{09A6D060-DAC7-4CD1-BCC9-07AA6DD2CF23}" presName="parentText" presStyleLbl="node1" presStyleIdx="3" presStyleCnt="4">
        <dgm:presLayoutVars>
          <dgm:chMax val="0"/>
          <dgm:bulletEnabled val="1"/>
        </dgm:presLayoutVars>
      </dgm:prSet>
      <dgm:spPr/>
    </dgm:pt>
    <dgm:pt modelId="{DEA6D1F2-C767-43FD-B4AB-43156DE8BB31}" type="pres">
      <dgm:prSet presAssocID="{09A6D060-DAC7-4CD1-BCC9-07AA6DD2CF23}" presName="childText" presStyleLbl="revTx" presStyleIdx="2" presStyleCnt="3">
        <dgm:presLayoutVars>
          <dgm:bulletEnabled val="1"/>
        </dgm:presLayoutVars>
      </dgm:prSet>
      <dgm:spPr/>
    </dgm:pt>
  </dgm:ptLst>
  <dgm:cxnLst>
    <dgm:cxn modelId="{9CFCB315-3E1A-4890-BBC3-D311FF8841E0}" srcId="{74EA939C-B8F8-4CF4-9509-3C9C2A17C496}" destId="{A6115E83-0AF7-44CC-9B18-1AF389E54595}" srcOrd="3" destOrd="0" parTransId="{D2BE863B-684D-4499-A239-AE157C4FCCC8}" sibTransId="{B7B39A77-B90B-4DBC-B77F-5786C08C7389}"/>
    <dgm:cxn modelId="{831A5916-50FD-484D-AADD-5C108C747035}" type="presOf" srcId="{6AC1ACE5-CDA3-46C1-9310-65A054AFC04C}" destId="{FC584DC8-B079-4BC1-ADBB-4C685DBC275F}" srcOrd="0" destOrd="0" presId="urn:microsoft.com/office/officeart/2005/8/layout/vList2"/>
    <dgm:cxn modelId="{8A2CB820-DDBE-49BD-81F6-CC7494CC9C9E}" type="presOf" srcId="{19923212-0B9A-4F94-965F-5674DF62677F}" destId="{30A271CC-5B7F-429C-893C-6F19FFF03ED2}" srcOrd="0" destOrd="0" presId="urn:microsoft.com/office/officeart/2005/8/layout/vList2"/>
    <dgm:cxn modelId="{77C9EC24-73C9-4E45-AC14-CA54B31832B6}" type="presOf" srcId="{3E8FDD84-700B-454A-9183-5E484025CB0E}" destId="{719DD178-E677-4918-BC4F-F8DBF2E212D9}" srcOrd="0" destOrd="1" presId="urn:microsoft.com/office/officeart/2005/8/layout/vList2"/>
    <dgm:cxn modelId="{D2C31425-BE20-47AF-BCCC-E4A5299A9A3A}" type="presOf" srcId="{3A8727CA-31C6-45C1-85A6-0FB7357E28C2}" destId="{28E32591-4AE6-447B-A906-2FF038F84022}" srcOrd="0" destOrd="0" presId="urn:microsoft.com/office/officeart/2005/8/layout/vList2"/>
    <dgm:cxn modelId="{DB9FD026-7F29-4204-ACBE-2DECE4A815A9}" srcId="{74EA939C-B8F8-4CF4-9509-3C9C2A17C496}" destId="{5415AE70-9C96-42F4-8BD8-52C2D132D126}" srcOrd="4" destOrd="0" parTransId="{6FBF2FF8-C297-4BEC-8820-162A0D805216}" sibTransId="{2E8B7FF7-6C6A-403E-97DF-B8295A6A3182}"/>
    <dgm:cxn modelId="{9D68E230-16C9-4AD4-B24A-E6B7A6FCCC87}" srcId="{74EA939C-B8F8-4CF4-9509-3C9C2A17C496}" destId="{3E8FDD84-700B-454A-9183-5E484025CB0E}" srcOrd="1" destOrd="0" parTransId="{23C9877D-1C85-4FF6-9929-0BFDE2E917C7}" sibTransId="{876762C2-9123-4130-B744-1A35525B2AF1}"/>
    <dgm:cxn modelId="{23CFCB3D-0862-4880-A973-7F61BB15653A}" type="presOf" srcId="{4C8C81F5-8BEB-4FFD-A3DA-A4CC9E8C954E}" destId="{DEA6D1F2-C767-43FD-B4AB-43156DE8BB31}" srcOrd="0" destOrd="1" presId="urn:microsoft.com/office/officeart/2005/8/layout/vList2"/>
    <dgm:cxn modelId="{A92D3942-E6D3-4C01-B1B7-07C86C879C3E}" type="presOf" srcId="{B95D97D0-68DF-47C7-8071-4EB8640AB243}" destId="{DEA6D1F2-C767-43FD-B4AB-43156DE8BB31}" srcOrd="0" destOrd="0" presId="urn:microsoft.com/office/officeart/2005/8/layout/vList2"/>
    <dgm:cxn modelId="{C1082947-FC28-45B5-A1F9-F5A774A259CE}" srcId="{74EA939C-B8F8-4CF4-9509-3C9C2A17C496}" destId="{066F8882-BBFD-4AD3-AE84-0C66A0C5D6D1}" srcOrd="0" destOrd="0" parTransId="{8E627693-B4B8-4AD6-A01C-CF33FD8A5A29}" sibTransId="{64926E0F-CC98-4357-B894-E33E8D7DE93C}"/>
    <dgm:cxn modelId="{D7257669-DDE1-4E7E-927B-CB57EA0B21B2}" srcId="{09A6D060-DAC7-4CD1-BCC9-07AA6DD2CF23}" destId="{8B04824B-C035-4511-BAD3-F83B6340AD77}" srcOrd="2" destOrd="0" parTransId="{26E656F2-67D1-4F3A-A7CE-E8C7B35F3878}" sibTransId="{748C98F9-DCC6-475F-87B3-C7A92A5DB5B4}"/>
    <dgm:cxn modelId="{2CA30053-C5F9-4D2B-B67C-F450D3B3163E}" srcId="{6AC1ACE5-CDA3-46C1-9310-65A054AFC04C}" destId="{09A6D060-DAC7-4CD1-BCC9-07AA6DD2CF23}" srcOrd="3" destOrd="0" parTransId="{39020642-BD91-4500-A7B5-AAC43D177537}" sibTransId="{556BADEF-DAE5-4AFD-B642-59B584E9A7D5}"/>
    <dgm:cxn modelId="{7225A274-7B66-4A15-B3C5-DF4A9568B6A7}" type="presOf" srcId="{066F8882-BBFD-4AD3-AE84-0C66A0C5D6D1}" destId="{719DD178-E677-4918-BC4F-F8DBF2E212D9}" srcOrd="0" destOrd="0" presId="urn:microsoft.com/office/officeart/2005/8/layout/vList2"/>
    <dgm:cxn modelId="{8A340E76-88BF-4B7C-B00D-47DACDE76693}" type="presOf" srcId="{8B04824B-C035-4511-BAD3-F83B6340AD77}" destId="{DEA6D1F2-C767-43FD-B4AB-43156DE8BB31}" srcOrd="0" destOrd="2" presId="urn:microsoft.com/office/officeart/2005/8/layout/vList2"/>
    <dgm:cxn modelId="{2DAC4587-C924-4D45-A79D-E8DE50EC8B15}" srcId="{74EA939C-B8F8-4CF4-9509-3C9C2A17C496}" destId="{7D433035-D0E0-4B42-9D71-7FE02C36410C}" srcOrd="2" destOrd="0" parTransId="{019098C1-C07C-4884-AABD-C6089416C1F5}" sibTransId="{50D75CAB-C073-42DF-BD4C-BEC33391116B}"/>
    <dgm:cxn modelId="{D2F84495-BDD7-4F3E-9BB9-16EDE6F0D4DA}" type="presOf" srcId="{74EA939C-B8F8-4CF4-9509-3C9C2A17C496}" destId="{4E4D8B23-FA07-4A64-AE3F-D0D663818365}" srcOrd="0" destOrd="0" presId="urn:microsoft.com/office/officeart/2005/8/layout/vList2"/>
    <dgm:cxn modelId="{75D99AA0-4F21-4B08-807E-125AB0858257}" srcId="{09A6D060-DAC7-4CD1-BCC9-07AA6DD2CF23}" destId="{B95D97D0-68DF-47C7-8071-4EB8640AB243}" srcOrd="0" destOrd="0" parTransId="{F5CF82A0-1C2B-4DF6-9CDE-6E4328F32405}" sibTransId="{9574A898-A8F6-4B9D-A569-791924621485}"/>
    <dgm:cxn modelId="{12F0E5AB-A8F7-4F80-AA41-B7D283D7090F}" srcId="{6AC1ACE5-CDA3-46C1-9310-65A054AFC04C}" destId="{49A3AC6C-CABA-4EB0-AD92-CC96FF6A25AC}" srcOrd="2" destOrd="0" parTransId="{36474A68-22A4-4AC3-8F5D-E502B9952D22}" sibTransId="{A5F2C4AC-3CDC-45E2-9AFA-60F1C240D872}"/>
    <dgm:cxn modelId="{B76DDDAE-4629-4768-9211-59FA31B8A2A2}" srcId="{49A3AC6C-CABA-4EB0-AD92-CC96FF6A25AC}" destId="{19923212-0B9A-4F94-965F-5674DF62677F}" srcOrd="0" destOrd="0" parTransId="{069B1033-9D7C-4FFB-90D7-E8744A304344}" sibTransId="{48D75BE1-3DFE-49D1-9B69-BF196132ABF8}"/>
    <dgm:cxn modelId="{523613B1-4644-4C75-A057-3A8D966E5B9D}" srcId="{6AC1ACE5-CDA3-46C1-9310-65A054AFC04C}" destId="{74EA939C-B8F8-4CF4-9509-3C9C2A17C496}" srcOrd="1" destOrd="0" parTransId="{FCE280E0-F62E-4B1B-B9EF-390AC74CAB90}" sibTransId="{B7CB30AB-35FF-4313-AF17-372D529F8DDE}"/>
    <dgm:cxn modelId="{4D91DDBB-29DB-4434-9CDA-3F2BEF260C32}" type="presOf" srcId="{09A6D060-DAC7-4CD1-BCC9-07AA6DD2CF23}" destId="{E9858CA5-3C24-40C9-9189-D2FC20DBA71F}" srcOrd="0" destOrd="0" presId="urn:microsoft.com/office/officeart/2005/8/layout/vList2"/>
    <dgm:cxn modelId="{9796DDBE-C1EC-4FD5-9E47-2D6B5B7581F3}" type="presOf" srcId="{A6115E83-0AF7-44CC-9B18-1AF389E54595}" destId="{719DD178-E677-4918-BC4F-F8DBF2E212D9}" srcOrd="0" destOrd="3" presId="urn:microsoft.com/office/officeart/2005/8/layout/vList2"/>
    <dgm:cxn modelId="{8922D8C1-8922-4B1C-AEEF-7A77B9DE69F2}" srcId="{09A6D060-DAC7-4CD1-BCC9-07AA6DD2CF23}" destId="{4C8C81F5-8BEB-4FFD-A3DA-A4CC9E8C954E}" srcOrd="1" destOrd="0" parTransId="{05FF4CDB-B04A-4E3F-995B-5F0B5BDF875E}" sibTransId="{A49AC2E5-F542-49AE-986B-9D0170671496}"/>
    <dgm:cxn modelId="{9214F6C4-4073-4141-BD4F-929FCB8EF326}" type="presOf" srcId="{49A3AC6C-CABA-4EB0-AD92-CC96FF6A25AC}" destId="{589C4685-22C4-4912-A521-6AD2067E13EC}" srcOrd="0" destOrd="0" presId="urn:microsoft.com/office/officeart/2005/8/layout/vList2"/>
    <dgm:cxn modelId="{215DB3D7-D998-484B-A653-CEF31DD851B5}" type="presOf" srcId="{5415AE70-9C96-42F4-8BD8-52C2D132D126}" destId="{719DD178-E677-4918-BC4F-F8DBF2E212D9}" srcOrd="0" destOrd="4" presId="urn:microsoft.com/office/officeart/2005/8/layout/vList2"/>
    <dgm:cxn modelId="{6AB2F8E5-133B-4EE7-8176-E3977EB09409}" type="presOf" srcId="{7D433035-D0E0-4B42-9D71-7FE02C36410C}" destId="{719DD178-E677-4918-BC4F-F8DBF2E212D9}" srcOrd="0" destOrd="2" presId="urn:microsoft.com/office/officeart/2005/8/layout/vList2"/>
    <dgm:cxn modelId="{CF9D60F7-C522-4E31-AD0D-0B0E928757AA}" srcId="{6AC1ACE5-CDA3-46C1-9310-65A054AFC04C}" destId="{3A8727CA-31C6-45C1-85A6-0FB7357E28C2}" srcOrd="0" destOrd="0" parTransId="{8F6A034E-ADB5-4FDE-A5AD-085410B83AFA}" sibTransId="{F4562A79-6AB4-43C1-92CA-2053081C0BCC}"/>
    <dgm:cxn modelId="{4C79A9D1-8B0A-45B8-94F1-C72E34E0E505}" type="presParOf" srcId="{FC584DC8-B079-4BC1-ADBB-4C685DBC275F}" destId="{28E32591-4AE6-447B-A906-2FF038F84022}" srcOrd="0" destOrd="0" presId="urn:microsoft.com/office/officeart/2005/8/layout/vList2"/>
    <dgm:cxn modelId="{DE707880-4F0C-4A26-A506-3198136C3040}" type="presParOf" srcId="{FC584DC8-B079-4BC1-ADBB-4C685DBC275F}" destId="{7C083827-0AC0-470B-A420-516D4C75BFBF}" srcOrd="1" destOrd="0" presId="urn:microsoft.com/office/officeart/2005/8/layout/vList2"/>
    <dgm:cxn modelId="{C525EF64-3141-456B-AC40-7C4ECA8EA8EA}" type="presParOf" srcId="{FC584DC8-B079-4BC1-ADBB-4C685DBC275F}" destId="{4E4D8B23-FA07-4A64-AE3F-D0D663818365}" srcOrd="2" destOrd="0" presId="urn:microsoft.com/office/officeart/2005/8/layout/vList2"/>
    <dgm:cxn modelId="{291A290A-6BB4-4021-8353-185288608AF7}" type="presParOf" srcId="{FC584DC8-B079-4BC1-ADBB-4C685DBC275F}" destId="{719DD178-E677-4918-BC4F-F8DBF2E212D9}" srcOrd="3" destOrd="0" presId="urn:microsoft.com/office/officeart/2005/8/layout/vList2"/>
    <dgm:cxn modelId="{9375BFF9-1C50-4B8E-A348-655C0B26ACC8}" type="presParOf" srcId="{FC584DC8-B079-4BC1-ADBB-4C685DBC275F}" destId="{589C4685-22C4-4912-A521-6AD2067E13EC}" srcOrd="4" destOrd="0" presId="urn:microsoft.com/office/officeart/2005/8/layout/vList2"/>
    <dgm:cxn modelId="{FB165DCC-266A-4BE5-AD23-734DF6698384}" type="presParOf" srcId="{FC584DC8-B079-4BC1-ADBB-4C685DBC275F}" destId="{30A271CC-5B7F-429C-893C-6F19FFF03ED2}" srcOrd="5" destOrd="0" presId="urn:microsoft.com/office/officeart/2005/8/layout/vList2"/>
    <dgm:cxn modelId="{DA33BBF2-28AB-462A-B8C1-8A2EF4A1B732}" type="presParOf" srcId="{FC584DC8-B079-4BC1-ADBB-4C685DBC275F}" destId="{E9858CA5-3C24-40C9-9189-D2FC20DBA71F}" srcOrd="6" destOrd="0" presId="urn:microsoft.com/office/officeart/2005/8/layout/vList2"/>
    <dgm:cxn modelId="{432FF929-7627-4CF0-B6B4-A6DA9ACF9B98}" type="presParOf" srcId="{FC584DC8-B079-4BC1-ADBB-4C685DBC275F}" destId="{DEA6D1F2-C767-43FD-B4AB-43156DE8BB3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44932EB-A569-428B-8499-5639389742A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31A0F66-12E4-469F-B082-F63FEE2D2825}">
      <dgm:prSet/>
      <dgm:spPr/>
      <dgm:t>
        <a:bodyPr/>
        <a:lstStyle/>
        <a:p>
          <a:pPr>
            <a:defRPr b="1"/>
          </a:pPr>
          <a:r>
            <a:rPr lang="en-GB"/>
            <a:t>Vials</a:t>
          </a:r>
          <a:endParaRPr lang="en-US"/>
        </a:p>
      </dgm:t>
    </dgm:pt>
    <dgm:pt modelId="{300EB0B0-6186-4F4F-9EF9-6D577FADB7EE}" type="parTrans" cxnId="{467E0750-BE6F-4390-B85A-47BD95742775}">
      <dgm:prSet/>
      <dgm:spPr/>
      <dgm:t>
        <a:bodyPr/>
        <a:lstStyle/>
        <a:p>
          <a:endParaRPr lang="en-US"/>
        </a:p>
      </dgm:t>
    </dgm:pt>
    <dgm:pt modelId="{C4671606-EC54-46E4-B166-9EA790019B0C}" type="sibTrans" cxnId="{467E0750-BE6F-4390-B85A-47BD95742775}">
      <dgm:prSet/>
      <dgm:spPr/>
      <dgm:t>
        <a:bodyPr/>
        <a:lstStyle/>
        <a:p>
          <a:endParaRPr lang="en-US"/>
        </a:p>
      </dgm:t>
    </dgm:pt>
    <dgm:pt modelId="{B1D541FE-D09C-4950-BE56-35FEDB47F365}">
      <dgm:prSet/>
      <dgm:spPr/>
      <dgm:t>
        <a:bodyPr/>
        <a:lstStyle/>
        <a:p>
          <a:pPr>
            <a:defRPr b="1"/>
          </a:pPr>
          <a:r>
            <a:rPr lang="en-GB"/>
            <a:t>Monitoring equipment</a:t>
          </a:r>
          <a:endParaRPr lang="en-US"/>
        </a:p>
      </dgm:t>
    </dgm:pt>
    <dgm:pt modelId="{3AE2BED7-88D0-420C-97AB-25BDAE00E16E}" type="parTrans" cxnId="{DB5C9904-5750-4D48-A99B-EE3ABA8AF46F}">
      <dgm:prSet/>
      <dgm:spPr/>
      <dgm:t>
        <a:bodyPr/>
        <a:lstStyle/>
        <a:p>
          <a:endParaRPr lang="en-US"/>
        </a:p>
      </dgm:t>
    </dgm:pt>
    <dgm:pt modelId="{5C6C7F54-250F-4249-B0DE-E8A727EE5E6E}" type="sibTrans" cxnId="{DB5C9904-5750-4D48-A99B-EE3ABA8AF46F}">
      <dgm:prSet/>
      <dgm:spPr/>
      <dgm:t>
        <a:bodyPr/>
        <a:lstStyle/>
        <a:p>
          <a:endParaRPr lang="en-US"/>
        </a:p>
      </dgm:t>
    </dgm:pt>
    <dgm:pt modelId="{F5160446-609D-4B54-9ED6-BCBE367C36F5}">
      <dgm:prSet/>
      <dgm:spPr/>
      <dgm:t>
        <a:bodyPr/>
        <a:lstStyle/>
        <a:p>
          <a:r>
            <a:rPr lang="en-GB"/>
            <a:t>Glucose testing</a:t>
          </a:r>
          <a:endParaRPr lang="en-US"/>
        </a:p>
      </dgm:t>
    </dgm:pt>
    <dgm:pt modelId="{4B15EB15-6531-4A9C-815E-054C7C7855EC}" type="parTrans" cxnId="{9D06EE77-E653-4DEB-8FC3-F1BC2832BF9F}">
      <dgm:prSet/>
      <dgm:spPr/>
      <dgm:t>
        <a:bodyPr/>
        <a:lstStyle/>
        <a:p>
          <a:endParaRPr lang="en-US"/>
        </a:p>
      </dgm:t>
    </dgm:pt>
    <dgm:pt modelId="{2CE52512-6D46-4403-AA57-1133C2747AF2}" type="sibTrans" cxnId="{9D06EE77-E653-4DEB-8FC3-F1BC2832BF9F}">
      <dgm:prSet/>
      <dgm:spPr/>
      <dgm:t>
        <a:bodyPr/>
        <a:lstStyle/>
        <a:p>
          <a:endParaRPr lang="en-US"/>
        </a:p>
      </dgm:t>
    </dgm:pt>
    <dgm:pt modelId="{400BDBC7-279A-4D24-97D3-5452E1E46CB1}">
      <dgm:prSet/>
      <dgm:spPr/>
      <dgm:t>
        <a:bodyPr/>
        <a:lstStyle/>
        <a:p>
          <a:r>
            <a:rPr lang="en-GB"/>
            <a:t>Ketone testing</a:t>
          </a:r>
          <a:endParaRPr lang="en-US"/>
        </a:p>
      </dgm:t>
    </dgm:pt>
    <dgm:pt modelId="{8C3687BC-89D6-4CC2-A456-850461E13A7C}" type="parTrans" cxnId="{9274701B-6C9C-4EF1-B793-F6961F6FCB5D}">
      <dgm:prSet/>
      <dgm:spPr/>
      <dgm:t>
        <a:bodyPr/>
        <a:lstStyle/>
        <a:p>
          <a:endParaRPr lang="en-US"/>
        </a:p>
      </dgm:t>
    </dgm:pt>
    <dgm:pt modelId="{C14EC014-3FF2-4521-B67C-EE8A5A3C4FF9}" type="sibTrans" cxnId="{9274701B-6C9C-4EF1-B793-F6961F6FCB5D}">
      <dgm:prSet/>
      <dgm:spPr/>
      <dgm:t>
        <a:bodyPr/>
        <a:lstStyle/>
        <a:p>
          <a:endParaRPr lang="en-US"/>
        </a:p>
      </dgm:t>
    </dgm:pt>
    <dgm:pt modelId="{0F9F1B41-C599-4DCA-BEB2-BF9CAB0C12D1}">
      <dgm:prSet/>
      <dgm:spPr/>
      <dgm:t>
        <a:bodyPr/>
        <a:lstStyle/>
        <a:p>
          <a:pPr>
            <a:defRPr b="1"/>
          </a:pPr>
          <a:r>
            <a:rPr lang="en-GB" dirty="0"/>
            <a:t>Spare insulin pens</a:t>
          </a:r>
          <a:endParaRPr lang="en-US" dirty="0"/>
        </a:p>
      </dgm:t>
    </dgm:pt>
    <dgm:pt modelId="{9EFF8F64-EB46-4B47-840B-D0B7DB8052A1}" type="parTrans" cxnId="{74E1EA1F-779A-4121-89E3-D602B1A9ABCA}">
      <dgm:prSet/>
      <dgm:spPr/>
      <dgm:t>
        <a:bodyPr/>
        <a:lstStyle/>
        <a:p>
          <a:endParaRPr lang="en-US"/>
        </a:p>
      </dgm:t>
    </dgm:pt>
    <dgm:pt modelId="{520542A4-DB87-4F8A-98CD-CE1626585CBB}" type="sibTrans" cxnId="{74E1EA1F-779A-4121-89E3-D602B1A9ABCA}">
      <dgm:prSet/>
      <dgm:spPr/>
      <dgm:t>
        <a:bodyPr/>
        <a:lstStyle/>
        <a:p>
          <a:endParaRPr lang="en-US"/>
        </a:p>
      </dgm:t>
    </dgm:pt>
    <dgm:pt modelId="{F6AD07B0-AEF7-4F36-97FA-53FE0EC34734}">
      <dgm:prSet/>
      <dgm:spPr/>
      <dgm:t>
        <a:bodyPr/>
        <a:lstStyle/>
        <a:p>
          <a:pPr>
            <a:defRPr b="1"/>
          </a:pPr>
          <a:r>
            <a:rPr lang="en-US" b="0" dirty="0"/>
            <a:t>And insulin in case of pump failure</a:t>
          </a:r>
        </a:p>
      </dgm:t>
    </dgm:pt>
    <dgm:pt modelId="{5E9237FD-E6E8-47AF-8EDA-6D477709CDE5}" type="parTrans" cxnId="{BBEA76D0-158C-4965-9EEF-1792F5BE89A7}">
      <dgm:prSet/>
      <dgm:spPr/>
      <dgm:t>
        <a:bodyPr/>
        <a:lstStyle/>
        <a:p>
          <a:endParaRPr lang="en-GB"/>
        </a:p>
      </dgm:t>
    </dgm:pt>
    <dgm:pt modelId="{3C83085A-ED43-405D-B2E5-1D5541BC7855}" type="sibTrans" cxnId="{BBEA76D0-158C-4965-9EEF-1792F5BE89A7}">
      <dgm:prSet/>
      <dgm:spPr/>
      <dgm:t>
        <a:bodyPr/>
        <a:lstStyle/>
        <a:p>
          <a:endParaRPr lang="en-GB"/>
        </a:p>
      </dgm:t>
    </dgm:pt>
    <dgm:pt modelId="{590CA6A3-3D01-4B28-B669-AA3A8CCD4570}">
      <dgm:prSet/>
      <dgm:spPr/>
      <dgm:t>
        <a:bodyPr/>
        <a:lstStyle/>
        <a:p>
          <a:pPr>
            <a:defRPr b="1"/>
          </a:pPr>
          <a:r>
            <a:rPr lang="en-US" b="0" dirty="0"/>
            <a:t>Remember both bolus insulin and basal insulin will be needed</a:t>
          </a:r>
        </a:p>
      </dgm:t>
    </dgm:pt>
    <dgm:pt modelId="{6DA8E566-30C5-4BBF-A697-C435D68B5455}" type="parTrans" cxnId="{8C0116D1-AE33-456F-8AA6-A20337465987}">
      <dgm:prSet/>
      <dgm:spPr/>
      <dgm:t>
        <a:bodyPr/>
        <a:lstStyle/>
        <a:p>
          <a:endParaRPr lang="en-GB"/>
        </a:p>
      </dgm:t>
    </dgm:pt>
    <dgm:pt modelId="{D67BA0D0-A3B0-46F6-9757-6FDBCA847474}" type="sibTrans" cxnId="{8C0116D1-AE33-456F-8AA6-A20337465987}">
      <dgm:prSet/>
      <dgm:spPr/>
      <dgm:t>
        <a:bodyPr/>
        <a:lstStyle/>
        <a:p>
          <a:endParaRPr lang="en-GB"/>
        </a:p>
      </dgm:t>
    </dgm:pt>
    <dgm:pt modelId="{5A27B87C-0026-435B-A9C6-AA5F8BE1C06C}">
      <dgm:prSet/>
      <dgm:spPr/>
      <dgm:t>
        <a:bodyPr/>
        <a:lstStyle/>
        <a:p>
          <a:pPr>
            <a:defRPr b="1"/>
          </a:pPr>
          <a:r>
            <a:rPr lang="en-US" b="1" dirty="0"/>
            <a:t>Pen needles</a:t>
          </a:r>
        </a:p>
      </dgm:t>
    </dgm:pt>
    <dgm:pt modelId="{C51F0D8C-8AF2-4B4C-98F2-BA894ACA16FB}" type="parTrans" cxnId="{571437E0-48A0-4BB7-95BD-66E676724A0A}">
      <dgm:prSet/>
      <dgm:spPr/>
      <dgm:t>
        <a:bodyPr/>
        <a:lstStyle/>
        <a:p>
          <a:endParaRPr lang="en-GB"/>
        </a:p>
      </dgm:t>
    </dgm:pt>
    <dgm:pt modelId="{975FB5E8-97A0-426A-99A5-66AEF6836701}" type="sibTrans" cxnId="{571437E0-48A0-4BB7-95BD-66E676724A0A}">
      <dgm:prSet/>
      <dgm:spPr/>
      <dgm:t>
        <a:bodyPr/>
        <a:lstStyle/>
        <a:p>
          <a:endParaRPr lang="en-GB"/>
        </a:p>
      </dgm:t>
    </dgm:pt>
    <dgm:pt modelId="{45E433AB-7B2C-45EA-A7D2-B3604600C214}">
      <dgm:prSet/>
      <dgm:spPr/>
      <dgm:t>
        <a:bodyPr/>
        <a:lstStyle/>
        <a:p>
          <a:r>
            <a:rPr lang="en-GB" dirty="0"/>
            <a:t>Barrels or carts </a:t>
          </a:r>
        </a:p>
      </dgm:t>
    </dgm:pt>
    <dgm:pt modelId="{EE659D2C-9641-47E6-975A-BB8069D59C82}" type="parTrans" cxnId="{7F1A5193-0521-428C-A04E-92EA3C05ED55}">
      <dgm:prSet/>
      <dgm:spPr/>
    </dgm:pt>
    <dgm:pt modelId="{CE71AE29-39A4-4166-9D5F-741900CB94C7}" type="sibTrans" cxnId="{7F1A5193-0521-428C-A04E-92EA3C05ED55}">
      <dgm:prSet/>
      <dgm:spPr/>
    </dgm:pt>
    <dgm:pt modelId="{2ECEC5D1-3FE7-4257-9036-4F52837FD746}" type="pres">
      <dgm:prSet presAssocID="{B44932EB-A569-428B-8499-5639389742AE}" presName="linear" presStyleCnt="0">
        <dgm:presLayoutVars>
          <dgm:dir/>
          <dgm:animLvl val="lvl"/>
          <dgm:resizeHandles val="exact"/>
        </dgm:presLayoutVars>
      </dgm:prSet>
      <dgm:spPr/>
    </dgm:pt>
    <dgm:pt modelId="{D08D8941-0D6A-41CA-AE3A-5E5929D05D07}" type="pres">
      <dgm:prSet presAssocID="{A31A0F66-12E4-469F-B082-F63FEE2D2825}" presName="parentLin" presStyleCnt="0"/>
      <dgm:spPr/>
    </dgm:pt>
    <dgm:pt modelId="{E7D27B9D-0246-413C-88C0-CDB9913A07AC}" type="pres">
      <dgm:prSet presAssocID="{A31A0F66-12E4-469F-B082-F63FEE2D2825}" presName="parentLeftMargin" presStyleLbl="node1" presStyleIdx="0" presStyleCnt="4"/>
      <dgm:spPr/>
    </dgm:pt>
    <dgm:pt modelId="{5D7BF8FD-8C9F-4533-9A2F-595F24B992ED}" type="pres">
      <dgm:prSet presAssocID="{A31A0F66-12E4-469F-B082-F63FEE2D2825}" presName="parentText" presStyleLbl="node1" presStyleIdx="0" presStyleCnt="4">
        <dgm:presLayoutVars>
          <dgm:chMax val="0"/>
          <dgm:bulletEnabled val="1"/>
        </dgm:presLayoutVars>
      </dgm:prSet>
      <dgm:spPr/>
    </dgm:pt>
    <dgm:pt modelId="{4029ACF6-D4AD-4075-8D23-30129A493DA0}" type="pres">
      <dgm:prSet presAssocID="{A31A0F66-12E4-469F-B082-F63FEE2D2825}" presName="negativeSpace" presStyleCnt="0"/>
      <dgm:spPr/>
    </dgm:pt>
    <dgm:pt modelId="{58DF91B0-6E90-4982-BC3D-3437494520C4}" type="pres">
      <dgm:prSet presAssocID="{A31A0F66-12E4-469F-B082-F63FEE2D2825}" presName="childText" presStyleLbl="conFgAcc1" presStyleIdx="0" presStyleCnt="4">
        <dgm:presLayoutVars>
          <dgm:bulletEnabled val="1"/>
        </dgm:presLayoutVars>
      </dgm:prSet>
      <dgm:spPr/>
    </dgm:pt>
    <dgm:pt modelId="{B4790B42-C179-45ED-8417-8840E6454617}" type="pres">
      <dgm:prSet presAssocID="{C4671606-EC54-46E4-B166-9EA790019B0C}" presName="spaceBetweenRectangles" presStyleCnt="0"/>
      <dgm:spPr/>
    </dgm:pt>
    <dgm:pt modelId="{6B16325C-FCA4-442D-A6B3-280C5057C91B}" type="pres">
      <dgm:prSet presAssocID="{B1D541FE-D09C-4950-BE56-35FEDB47F365}" presName="parentLin" presStyleCnt="0"/>
      <dgm:spPr/>
    </dgm:pt>
    <dgm:pt modelId="{E4B72455-ADAA-4DF9-91F9-DD324E52EDA4}" type="pres">
      <dgm:prSet presAssocID="{B1D541FE-D09C-4950-BE56-35FEDB47F365}" presName="parentLeftMargin" presStyleLbl="node1" presStyleIdx="0" presStyleCnt="4"/>
      <dgm:spPr/>
    </dgm:pt>
    <dgm:pt modelId="{D9B55579-66FF-4D9D-807A-314EC28CE0BF}" type="pres">
      <dgm:prSet presAssocID="{B1D541FE-D09C-4950-BE56-35FEDB47F365}" presName="parentText" presStyleLbl="node1" presStyleIdx="1" presStyleCnt="4">
        <dgm:presLayoutVars>
          <dgm:chMax val="0"/>
          <dgm:bulletEnabled val="1"/>
        </dgm:presLayoutVars>
      </dgm:prSet>
      <dgm:spPr/>
    </dgm:pt>
    <dgm:pt modelId="{C571518C-0860-4C9F-9370-87D3102C37F9}" type="pres">
      <dgm:prSet presAssocID="{B1D541FE-D09C-4950-BE56-35FEDB47F365}" presName="negativeSpace" presStyleCnt="0"/>
      <dgm:spPr/>
    </dgm:pt>
    <dgm:pt modelId="{0EAD6711-6F97-4E5E-899C-1B2BF1B26D40}" type="pres">
      <dgm:prSet presAssocID="{B1D541FE-D09C-4950-BE56-35FEDB47F365}" presName="childText" presStyleLbl="conFgAcc1" presStyleIdx="1" presStyleCnt="4">
        <dgm:presLayoutVars>
          <dgm:bulletEnabled val="1"/>
        </dgm:presLayoutVars>
      </dgm:prSet>
      <dgm:spPr/>
    </dgm:pt>
    <dgm:pt modelId="{B2CA27D4-83D6-429A-AC1A-A88EFCE0B429}" type="pres">
      <dgm:prSet presAssocID="{5C6C7F54-250F-4249-B0DE-E8A727EE5E6E}" presName="spaceBetweenRectangles" presStyleCnt="0"/>
      <dgm:spPr/>
    </dgm:pt>
    <dgm:pt modelId="{72504DD7-E8A3-4BF9-95A9-E7285E7DC32D}" type="pres">
      <dgm:prSet presAssocID="{0F9F1B41-C599-4DCA-BEB2-BF9CAB0C12D1}" presName="parentLin" presStyleCnt="0"/>
      <dgm:spPr/>
    </dgm:pt>
    <dgm:pt modelId="{A381AA62-5E51-4270-B7D8-ABB96016396A}" type="pres">
      <dgm:prSet presAssocID="{0F9F1B41-C599-4DCA-BEB2-BF9CAB0C12D1}" presName="parentLeftMargin" presStyleLbl="node1" presStyleIdx="1" presStyleCnt="4"/>
      <dgm:spPr/>
    </dgm:pt>
    <dgm:pt modelId="{7DE85C6E-51CB-4A6C-9AC5-339C4F195211}" type="pres">
      <dgm:prSet presAssocID="{0F9F1B41-C599-4DCA-BEB2-BF9CAB0C12D1}" presName="parentText" presStyleLbl="node1" presStyleIdx="2" presStyleCnt="4">
        <dgm:presLayoutVars>
          <dgm:chMax val="0"/>
          <dgm:bulletEnabled val="1"/>
        </dgm:presLayoutVars>
      </dgm:prSet>
      <dgm:spPr/>
    </dgm:pt>
    <dgm:pt modelId="{90410C07-59F0-4621-B62A-6F2B79503D97}" type="pres">
      <dgm:prSet presAssocID="{0F9F1B41-C599-4DCA-BEB2-BF9CAB0C12D1}" presName="negativeSpace" presStyleCnt="0"/>
      <dgm:spPr/>
    </dgm:pt>
    <dgm:pt modelId="{B2C3B750-B147-4957-A617-87368966E425}" type="pres">
      <dgm:prSet presAssocID="{0F9F1B41-C599-4DCA-BEB2-BF9CAB0C12D1}" presName="childText" presStyleLbl="conFgAcc1" presStyleIdx="2" presStyleCnt="4">
        <dgm:presLayoutVars>
          <dgm:bulletEnabled val="1"/>
        </dgm:presLayoutVars>
      </dgm:prSet>
      <dgm:spPr/>
    </dgm:pt>
    <dgm:pt modelId="{F8FF4EB8-35CB-42CE-B12A-E34E710C009F}" type="pres">
      <dgm:prSet presAssocID="{520542A4-DB87-4F8A-98CD-CE1626585CBB}" presName="spaceBetweenRectangles" presStyleCnt="0"/>
      <dgm:spPr/>
    </dgm:pt>
    <dgm:pt modelId="{BAE2B474-ADF3-42D9-9610-56BF2F85E529}" type="pres">
      <dgm:prSet presAssocID="{5A27B87C-0026-435B-A9C6-AA5F8BE1C06C}" presName="parentLin" presStyleCnt="0"/>
      <dgm:spPr/>
    </dgm:pt>
    <dgm:pt modelId="{CEFDF264-5CE9-4A78-A8C7-C91EAE486676}" type="pres">
      <dgm:prSet presAssocID="{5A27B87C-0026-435B-A9C6-AA5F8BE1C06C}" presName="parentLeftMargin" presStyleLbl="node1" presStyleIdx="2" presStyleCnt="4"/>
      <dgm:spPr/>
    </dgm:pt>
    <dgm:pt modelId="{048C0AE5-7012-4088-8306-DF06A0293840}" type="pres">
      <dgm:prSet presAssocID="{5A27B87C-0026-435B-A9C6-AA5F8BE1C06C}" presName="parentText" presStyleLbl="node1" presStyleIdx="3" presStyleCnt="4">
        <dgm:presLayoutVars>
          <dgm:chMax val="0"/>
          <dgm:bulletEnabled val="1"/>
        </dgm:presLayoutVars>
      </dgm:prSet>
      <dgm:spPr/>
    </dgm:pt>
    <dgm:pt modelId="{B8A5BF79-F377-4BBC-8473-DA028240FEDC}" type="pres">
      <dgm:prSet presAssocID="{5A27B87C-0026-435B-A9C6-AA5F8BE1C06C}" presName="negativeSpace" presStyleCnt="0"/>
      <dgm:spPr/>
    </dgm:pt>
    <dgm:pt modelId="{D76E0F12-9205-4B94-BE37-32DD3A84E603}" type="pres">
      <dgm:prSet presAssocID="{5A27B87C-0026-435B-A9C6-AA5F8BE1C06C}" presName="childText" presStyleLbl="conFgAcc1" presStyleIdx="3" presStyleCnt="4">
        <dgm:presLayoutVars>
          <dgm:bulletEnabled val="1"/>
        </dgm:presLayoutVars>
      </dgm:prSet>
      <dgm:spPr/>
    </dgm:pt>
  </dgm:ptLst>
  <dgm:cxnLst>
    <dgm:cxn modelId="{DB5C9904-5750-4D48-A99B-EE3ABA8AF46F}" srcId="{B44932EB-A569-428B-8499-5639389742AE}" destId="{B1D541FE-D09C-4950-BE56-35FEDB47F365}" srcOrd="1" destOrd="0" parTransId="{3AE2BED7-88D0-420C-97AB-25BDAE00E16E}" sibTransId="{5C6C7F54-250F-4249-B0DE-E8A727EE5E6E}"/>
    <dgm:cxn modelId="{69BE2905-56F6-4E86-9A89-26BC22E30FF5}" type="presOf" srcId="{5A27B87C-0026-435B-A9C6-AA5F8BE1C06C}" destId="{CEFDF264-5CE9-4A78-A8C7-C91EAE486676}" srcOrd="0" destOrd="0" presId="urn:microsoft.com/office/officeart/2005/8/layout/list1"/>
    <dgm:cxn modelId="{B335C116-ED2C-44DE-A5FE-0D6AB584F56E}" type="presOf" srcId="{45E433AB-7B2C-45EA-A7D2-B3604600C214}" destId="{58DF91B0-6E90-4982-BC3D-3437494520C4}" srcOrd="0" destOrd="0" presId="urn:microsoft.com/office/officeart/2005/8/layout/list1"/>
    <dgm:cxn modelId="{9274701B-6C9C-4EF1-B793-F6961F6FCB5D}" srcId="{B1D541FE-D09C-4950-BE56-35FEDB47F365}" destId="{400BDBC7-279A-4D24-97D3-5452E1E46CB1}" srcOrd="1" destOrd="0" parTransId="{8C3687BC-89D6-4CC2-A456-850461E13A7C}" sibTransId="{C14EC014-3FF2-4521-B67C-EE8A5A3C4FF9}"/>
    <dgm:cxn modelId="{74E1EA1F-779A-4121-89E3-D602B1A9ABCA}" srcId="{B44932EB-A569-428B-8499-5639389742AE}" destId="{0F9F1B41-C599-4DCA-BEB2-BF9CAB0C12D1}" srcOrd="2" destOrd="0" parTransId="{9EFF8F64-EB46-4B47-840B-D0B7DB8052A1}" sibTransId="{520542A4-DB87-4F8A-98CD-CE1626585CBB}"/>
    <dgm:cxn modelId="{6285565E-3AF3-418D-A182-922BF6398CEF}" type="presOf" srcId="{0F9F1B41-C599-4DCA-BEB2-BF9CAB0C12D1}" destId="{7DE85C6E-51CB-4A6C-9AC5-339C4F195211}" srcOrd="1" destOrd="0" presId="urn:microsoft.com/office/officeart/2005/8/layout/list1"/>
    <dgm:cxn modelId="{7DE8964D-575F-47EC-A1E0-6ACD93FFC11B}" type="presOf" srcId="{5A27B87C-0026-435B-A9C6-AA5F8BE1C06C}" destId="{048C0AE5-7012-4088-8306-DF06A0293840}" srcOrd="1" destOrd="0" presId="urn:microsoft.com/office/officeart/2005/8/layout/list1"/>
    <dgm:cxn modelId="{467E0750-BE6F-4390-B85A-47BD95742775}" srcId="{B44932EB-A569-428B-8499-5639389742AE}" destId="{A31A0F66-12E4-469F-B082-F63FEE2D2825}" srcOrd="0" destOrd="0" parTransId="{300EB0B0-6186-4F4F-9EF9-6D577FADB7EE}" sibTransId="{C4671606-EC54-46E4-B166-9EA790019B0C}"/>
    <dgm:cxn modelId="{EE022D51-9F36-40BD-A6A3-DFE13AB23257}" type="presOf" srcId="{A31A0F66-12E4-469F-B082-F63FEE2D2825}" destId="{E7D27B9D-0246-413C-88C0-CDB9913A07AC}" srcOrd="0" destOrd="0" presId="urn:microsoft.com/office/officeart/2005/8/layout/list1"/>
    <dgm:cxn modelId="{07B75372-3E9A-4374-8468-A8B446A88660}" type="presOf" srcId="{A31A0F66-12E4-469F-B082-F63FEE2D2825}" destId="{5D7BF8FD-8C9F-4533-9A2F-595F24B992ED}" srcOrd="1" destOrd="0" presId="urn:microsoft.com/office/officeart/2005/8/layout/list1"/>
    <dgm:cxn modelId="{9D06EE77-E653-4DEB-8FC3-F1BC2832BF9F}" srcId="{B1D541FE-D09C-4950-BE56-35FEDB47F365}" destId="{F5160446-609D-4B54-9ED6-BCBE367C36F5}" srcOrd="0" destOrd="0" parTransId="{4B15EB15-6531-4A9C-815E-054C7C7855EC}" sibTransId="{2CE52512-6D46-4403-AA57-1133C2747AF2}"/>
    <dgm:cxn modelId="{824C0B7A-30D9-4D1E-8DFD-9E4A8728EFD8}" type="presOf" srcId="{B1D541FE-D09C-4950-BE56-35FEDB47F365}" destId="{D9B55579-66FF-4D9D-807A-314EC28CE0BF}" srcOrd="1" destOrd="0" presId="urn:microsoft.com/office/officeart/2005/8/layout/list1"/>
    <dgm:cxn modelId="{D2BA948C-3099-45A5-8DD8-5E5A5D0C4E21}" type="presOf" srcId="{B44932EB-A569-428B-8499-5639389742AE}" destId="{2ECEC5D1-3FE7-4257-9036-4F52837FD746}" srcOrd="0" destOrd="0" presId="urn:microsoft.com/office/officeart/2005/8/layout/list1"/>
    <dgm:cxn modelId="{65AEE18C-7FA7-48E6-B195-4297EE319297}" type="presOf" srcId="{F5160446-609D-4B54-9ED6-BCBE367C36F5}" destId="{0EAD6711-6F97-4E5E-899C-1B2BF1B26D40}" srcOrd="0" destOrd="0" presId="urn:microsoft.com/office/officeart/2005/8/layout/list1"/>
    <dgm:cxn modelId="{7F1A5193-0521-428C-A04E-92EA3C05ED55}" srcId="{A31A0F66-12E4-469F-B082-F63FEE2D2825}" destId="{45E433AB-7B2C-45EA-A7D2-B3604600C214}" srcOrd="0" destOrd="0" parTransId="{EE659D2C-9641-47E6-975A-BB8069D59C82}" sibTransId="{CE71AE29-39A4-4166-9D5F-741900CB94C7}"/>
    <dgm:cxn modelId="{304AA1A7-3D37-40BB-830D-29887AE3B372}" type="presOf" srcId="{0F9F1B41-C599-4DCA-BEB2-BF9CAB0C12D1}" destId="{A381AA62-5E51-4270-B7D8-ABB96016396A}" srcOrd="0" destOrd="0" presId="urn:microsoft.com/office/officeart/2005/8/layout/list1"/>
    <dgm:cxn modelId="{1D2ADCAD-23A2-45EA-8CC0-EE8D534BFB27}" type="presOf" srcId="{F6AD07B0-AEF7-4F36-97FA-53FE0EC34734}" destId="{B2C3B750-B147-4957-A617-87368966E425}" srcOrd="0" destOrd="0" presId="urn:microsoft.com/office/officeart/2005/8/layout/list1"/>
    <dgm:cxn modelId="{013C8CC8-0AA6-48CF-80FD-7113DECEE9B5}" type="presOf" srcId="{400BDBC7-279A-4D24-97D3-5452E1E46CB1}" destId="{0EAD6711-6F97-4E5E-899C-1B2BF1B26D40}" srcOrd="0" destOrd="1" presId="urn:microsoft.com/office/officeart/2005/8/layout/list1"/>
    <dgm:cxn modelId="{BBEA76D0-158C-4965-9EEF-1792F5BE89A7}" srcId="{0F9F1B41-C599-4DCA-BEB2-BF9CAB0C12D1}" destId="{F6AD07B0-AEF7-4F36-97FA-53FE0EC34734}" srcOrd="0" destOrd="0" parTransId="{5E9237FD-E6E8-47AF-8EDA-6D477709CDE5}" sibTransId="{3C83085A-ED43-405D-B2E5-1D5541BC7855}"/>
    <dgm:cxn modelId="{8C0116D1-AE33-456F-8AA6-A20337465987}" srcId="{0F9F1B41-C599-4DCA-BEB2-BF9CAB0C12D1}" destId="{590CA6A3-3D01-4B28-B669-AA3A8CCD4570}" srcOrd="1" destOrd="0" parTransId="{6DA8E566-30C5-4BBF-A697-C435D68B5455}" sibTransId="{D67BA0D0-A3B0-46F6-9757-6FDBCA847474}"/>
    <dgm:cxn modelId="{571437E0-48A0-4BB7-95BD-66E676724A0A}" srcId="{B44932EB-A569-428B-8499-5639389742AE}" destId="{5A27B87C-0026-435B-A9C6-AA5F8BE1C06C}" srcOrd="3" destOrd="0" parTransId="{C51F0D8C-8AF2-4B4C-98F2-BA894ACA16FB}" sibTransId="{975FB5E8-97A0-426A-99A5-66AEF6836701}"/>
    <dgm:cxn modelId="{F92BFCE4-E059-47ED-819D-4C68C1C8E597}" type="presOf" srcId="{590CA6A3-3D01-4B28-B669-AA3A8CCD4570}" destId="{B2C3B750-B147-4957-A617-87368966E425}" srcOrd="0" destOrd="1" presId="urn:microsoft.com/office/officeart/2005/8/layout/list1"/>
    <dgm:cxn modelId="{411517E6-CF76-4FA8-847A-707B1F7433C6}" type="presOf" srcId="{B1D541FE-D09C-4950-BE56-35FEDB47F365}" destId="{E4B72455-ADAA-4DF9-91F9-DD324E52EDA4}" srcOrd="0" destOrd="0" presId="urn:microsoft.com/office/officeart/2005/8/layout/list1"/>
    <dgm:cxn modelId="{CD6B35B7-D1DB-4ED5-9E09-A29EE59AEA7A}" type="presParOf" srcId="{2ECEC5D1-3FE7-4257-9036-4F52837FD746}" destId="{D08D8941-0D6A-41CA-AE3A-5E5929D05D07}" srcOrd="0" destOrd="0" presId="urn:microsoft.com/office/officeart/2005/8/layout/list1"/>
    <dgm:cxn modelId="{4C73BCBA-E9AE-4C61-826E-2E3FC2AD76EE}" type="presParOf" srcId="{D08D8941-0D6A-41CA-AE3A-5E5929D05D07}" destId="{E7D27B9D-0246-413C-88C0-CDB9913A07AC}" srcOrd="0" destOrd="0" presId="urn:microsoft.com/office/officeart/2005/8/layout/list1"/>
    <dgm:cxn modelId="{DF4E2D61-D9B1-4D84-B622-82D47B9B7C1D}" type="presParOf" srcId="{D08D8941-0D6A-41CA-AE3A-5E5929D05D07}" destId="{5D7BF8FD-8C9F-4533-9A2F-595F24B992ED}" srcOrd="1" destOrd="0" presId="urn:microsoft.com/office/officeart/2005/8/layout/list1"/>
    <dgm:cxn modelId="{2BB706B9-9D68-45EB-98FA-F28219648FAD}" type="presParOf" srcId="{2ECEC5D1-3FE7-4257-9036-4F52837FD746}" destId="{4029ACF6-D4AD-4075-8D23-30129A493DA0}" srcOrd="1" destOrd="0" presId="urn:microsoft.com/office/officeart/2005/8/layout/list1"/>
    <dgm:cxn modelId="{E5F04E35-1577-4E05-A512-69776FC442E2}" type="presParOf" srcId="{2ECEC5D1-3FE7-4257-9036-4F52837FD746}" destId="{58DF91B0-6E90-4982-BC3D-3437494520C4}" srcOrd="2" destOrd="0" presId="urn:microsoft.com/office/officeart/2005/8/layout/list1"/>
    <dgm:cxn modelId="{F7A67404-734F-4719-AABD-7CC2A92A6754}" type="presParOf" srcId="{2ECEC5D1-3FE7-4257-9036-4F52837FD746}" destId="{B4790B42-C179-45ED-8417-8840E6454617}" srcOrd="3" destOrd="0" presId="urn:microsoft.com/office/officeart/2005/8/layout/list1"/>
    <dgm:cxn modelId="{B7579DB2-AB98-4C9B-AA52-DCCCF23EBBFA}" type="presParOf" srcId="{2ECEC5D1-3FE7-4257-9036-4F52837FD746}" destId="{6B16325C-FCA4-442D-A6B3-280C5057C91B}" srcOrd="4" destOrd="0" presId="urn:microsoft.com/office/officeart/2005/8/layout/list1"/>
    <dgm:cxn modelId="{D4D105E5-42FC-45C4-8639-292EE202B873}" type="presParOf" srcId="{6B16325C-FCA4-442D-A6B3-280C5057C91B}" destId="{E4B72455-ADAA-4DF9-91F9-DD324E52EDA4}" srcOrd="0" destOrd="0" presId="urn:microsoft.com/office/officeart/2005/8/layout/list1"/>
    <dgm:cxn modelId="{59CF21BC-8239-45CB-B905-200BBD48D946}" type="presParOf" srcId="{6B16325C-FCA4-442D-A6B3-280C5057C91B}" destId="{D9B55579-66FF-4D9D-807A-314EC28CE0BF}" srcOrd="1" destOrd="0" presId="urn:microsoft.com/office/officeart/2005/8/layout/list1"/>
    <dgm:cxn modelId="{BD761268-46DB-444E-9B64-0A8BAF6F2B75}" type="presParOf" srcId="{2ECEC5D1-3FE7-4257-9036-4F52837FD746}" destId="{C571518C-0860-4C9F-9370-87D3102C37F9}" srcOrd="5" destOrd="0" presId="urn:microsoft.com/office/officeart/2005/8/layout/list1"/>
    <dgm:cxn modelId="{4103D131-938A-410E-AFA1-9C7F54FD8349}" type="presParOf" srcId="{2ECEC5D1-3FE7-4257-9036-4F52837FD746}" destId="{0EAD6711-6F97-4E5E-899C-1B2BF1B26D40}" srcOrd="6" destOrd="0" presId="urn:microsoft.com/office/officeart/2005/8/layout/list1"/>
    <dgm:cxn modelId="{082305C2-F8DF-4F2D-9C0C-B856266E9F17}" type="presParOf" srcId="{2ECEC5D1-3FE7-4257-9036-4F52837FD746}" destId="{B2CA27D4-83D6-429A-AC1A-A88EFCE0B429}" srcOrd="7" destOrd="0" presId="urn:microsoft.com/office/officeart/2005/8/layout/list1"/>
    <dgm:cxn modelId="{BEF5D5CD-FB0E-4392-8E87-0AA4AA0EAEEF}" type="presParOf" srcId="{2ECEC5D1-3FE7-4257-9036-4F52837FD746}" destId="{72504DD7-E8A3-4BF9-95A9-E7285E7DC32D}" srcOrd="8" destOrd="0" presId="urn:microsoft.com/office/officeart/2005/8/layout/list1"/>
    <dgm:cxn modelId="{317C3B98-09E9-4F08-A509-D884D8832762}" type="presParOf" srcId="{72504DD7-E8A3-4BF9-95A9-E7285E7DC32D}" destId="{A381AA62-5E51-4270-B7D8-ABB96016396A}" srcOrd="0" destOrd="0" presId="urn:microsoft.com/office/officeart/2005/8/layout/list1"/>
    <dgm:cxn modelId="{1058CCE3-C5E6-4621-903C-50C0E4B2E9A1}" type="presParOf" srcId="{72504DD7-E8A3-4BF9-95A9-E7285E7DC32D}" destId="{7DE85C6E-51CB-4A6C-9AC5-339C4F195211}" srcOrd="1" destOrd="0" presId="urn:microsoft.com/office/officeart/2005/8/layout/list1"/>
    <dgm:cxn modelId="{4B645516-BDF0-4297-BCAB-89888BC96A24}" type="presParOf" srcId="{2ECEC5D1-3FE7-4257-9036-4F52837FD746}" destId="{90410C07-59F0-4621-B62A-6F2B79503D97}" srcOrd="9" destOrd="0" presId="urn:microsoft.com/office/officeart/2005/8/layout/list1"/>
    <dgm:cxn modelId="{6551959A-1F09-4E03-A2D6-2036FFE8987F}" type="presParOf" srcId="{2ECEC5D1-3FE7-4257-9036-4F52837FD746}" destId="{B2C3B750-B147-4957-A617-87368966E425}" srcOrd="10" destOrd="0" presId="urn:microsoft.com/office/officeart/2005/8/layout/list1"/>
    <dgm:cxn modelId="{4F0D93A1-A3D6-4F36-A259-3D3EC6A865EE}" type="presParOf" srcId="{2ECEC5D1-3FE7-4257-9036-4F52837FD746}" destId="{F8FF4EB8-35CB-42CE-B12A-E34E710C009F}" srcOrd="11" destOrd="0" presId="urn:microsoft.com/office/officeart/2005/8/layout/list1"/>
    <dgm:cxn modelId="{537B1485-3E2A-4887-825B-4EA4205E2AA2}" type="presParOf" srcId="{2ECEC5D1-3FE7-4257-9036-4F52837FD746}" destId="{BAE2B474-ADF3-42D9-9610-56BF2F85E529}" srcOrd="12" destOrd="0" presId="urn:microsoft.com/office/officeart/2005/8/layout/list1"/>
    <dgm:cxn modelId="{685D9AA3-D1EB-4A34-9A90-EE08C2C47570}" type="presParOf" srcId="{BAE2B474-ADF3-42D9-9610-56BF2F85E529}" destId="{CEFDF264-5CE9-4A78-A8C7-C91EAE486676}" srcOrd="0" destOrd="0" presId="urn:microsoft.com/office/officeart/2005/8/layout/list1"/>
    <dgm:cxn modelId="{2EB88427-D7ED-4120-83DF-906B37FB0C90}" type="presParOf" srcId="{BAE2B474-ADF3-42D9-9610-56BF2F85E529}" destId="{048C0AE5-7012-4088-8306-DF06A0293840}" srcOrd="1" destOrd="0" presId="urn:microsoft.com/office/officeart/2005/8/layout/list1"/>
    <dgm:cxn modelId="{8AC9E7A9-3B7C-4A84-9CCF-3A057A250F6B}" type="presParOf" srcId="{2ECEC5D1-3FE7-4257-9036-4F52837FD746}" destId="{B8A5BF79-F377-4BBC-8473-DA028240FEDC}" srcOrd="13" destOrd="0" presId="urn:microsoft.com/office/officeart/2005/8/layout/list1"/>
    <dgm:cxn modelId="{4106C952-017D-4B80-AF55-16C946CFB396}" type="presParOf" srcId="{2ECEC5D1-3FE7-4257-9036-4F52837FD746}" destId="{D76E0F12-9205-4B94-BE37-32DD3A84E60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15F08AC-477A-4743-B40E-A2C108F15D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E2C3A9-1427-4EB1-A2A8-4E24EFF690C7}">
      <dgm:prSet/>
      <dgm:spPr/>
      <dgm:t>
        <a:bodyPr/>
        <a:lstStyle/>
        <a:p>
          <a:r>
            <a:rPr lang="en-GB"/>
            <a:t>Due to change in circumstance , regimens may need review and be changed.</a:t>
          </a:r>
          <a:endParaRPr lang="en-US"/>
        </a:p>
      </dgm:t>
    </dgm:pt>
    <dgm:pt modelId="{E13EA6E1-E5AD-4551-918F-18FEE3304773}" type="parTrans" cxnId="{1101C0C1-48A0-42E2-B2B8-F2732184772D}">
      <dgm:prSet/>
      <dgm:spPr/>
      <dgm:t>
        <a:bodyPr/>
        <a:lstStyle/>
        <a:p>
          <a:endParaRPr lang="en-US"/>
        </a:p>
      </dgm:t>
    </dgm:pt>
    <dgm:pt modelId="{0A0B5E98-E477-44F7-9895-DBA7756A072E}" type="sibTrans" cxnId="{1101C0C1-48A0-42E2-B2B8-F2732184772D}">
      <dgm:prSet/>
      <dgm:spPr/>
      <dgm:t>
        <a:bodyPr/>
        <a:lstStyle/>
        <a:p>
          <a:endParaRPr lang="en-US"/>
        </a:p>
      </dgm:t>
    </dgm:pt>
    <dgm:pt modelId="{A83DFED0-273F-4D45-9CF1-C750FD0BFC39}">
      <dgm:prSet/>
      <dgm:spPr/>
      <dgm:t>
        <a:bodyPr/>
        <a:lstStyle/>
        <a:p>
          <a:r>
            <a:rPr lang="en-GB"/>
            <a:t>Insulin may need to be reduced  , altered or even stopped </a:t>
          </a:r>
          <a:endParaRPr lang="en-US"/>
        </a:p>
      </dgm:t>
    </dgm:pt>
    <dgm:pt modelId="{6A529923-5DDF-4F6C-9F90-D3285053FE8E}" type="parTrans" cxnId="{66B875EC-95CB-4D6E-AB53-D94732E95814}">
      <dgm:prSet/>
      <dgm:spPr/>
      <dgm:t>
        <a:bodyPr/>
        <a:lstStyle/>
        <a:p>
          <a:endParaRPr lang="en-US"/>
        </a:p>
      </dgm:t>
    </dgm:pt>
    <dgm:pt modelId="{958B3BCE-8E8C-42F4-92EE-9C111E037212}" type="sibTrans" cxnId="{66B875EC-95CB-4D6E-AB53-D94732E95814}">
      <dgm:prSet/>
      <dgm:spPr/>
      <dgm:t>
        <a:bodyPr/>
        <a:lstStyle/>
        <a:p>
          <a:endParaRPr lang="en-US"/>
        </a:p>
      </dgm:t>
    </dgm:pt>
    <dgm:pt modelId="{7E78C46F-6952-41CA-A71C-44B0803B4EA3}">
      <dgm:prSet/>
      <dgm:spPr/>
      <dgm:t>
        <a:bodyPr/>
        <a:lstStyle/>
        <a:p>
          <a:r>
            <a:rPr lang="en-GB"/>
            <a:t>Consider what may issues may cause a need for change</a:t>
          </a:r>
          <a:endParaRPr lang="en-US"/>
        </a:p>
      </dgm:t>
    </dgm:pt>
    <dgm:pt modelId="{361A797C-AEAE-4F4B-A7F5-474ADD00A4B2}" type="parTrans" cxnId="{83C8D34A-5047-48FB-900E-5C2BD93A6DBF}">
      <dgm:prSet/>
      <dgm:spPr/>
      <dgm:t>
        <a:bodyPr/>
        <a:lstStyle/>
        <a:p>
          <a:endParaRPr lang="en-US"/>
        </a:p>
      </dgm:t>
    </dgm:pt>
    <dgm:pt modelId="{42263E52-98C7-4B2A-A20F-92276C02C603}" type="sibTrans" cxnId="{83C8D34A-5047-48FB-900E-5C2BD93A6DBF}">
      <dgm:prSet/>
      <dgm:spPr/>
      <dgm:t>
        <a:bodyPr/>
        <a:lstStyle/>
        <a:p>
          <a:endParaRPr lang="en-US"/>
        </a:p>
      </dgm:t>
    </dgm:pt>
    <dgm:pt modelId="{372197E4-D472-4B28-BEEA-8448DD15B3F1}" type="pres">
      <dgm:prSet presAssocID="{A15F08AC-477A-4743-B40E-A2C108F15DDD}" presName="root" presStyleCnt="0">
        <dgm:presLayoutVars>
          <dgm:dir/>
          <dgm:resizeHandles val="exact"/>
        </dgm:presLayoutVars>
      </dgm:prSet>
      <dgm:spPr/>
    </dgm:pt>
    <dgm:pt modelId="{560A4637-7336-499B-8EF6-B4E5A143CE66}" type="pres">
      <dgm:prSet presAssocID="{05E2C3A9-1427-4EB1-A2A8-4E24EFF690C7}" presName="compNode" presStyleCnt="0"/>
      <dgm:spPr/>
    </dgm:pt>
    <dgm:pt modelId="{FAD2600B-FE9B-48A4-A177-4B19C056F10A}" type="pres">
      <dgm:prSet presAssocID="{05E2C3A9-1427-4EB1-A2A8-4E24EFF690C7}" presName="bgRect" presStyleLbl="bgShp" presStyleIdx="0" presStyleCnt="3"/>
      <dgm:spPr/>
    </dgm:pt>
    <dgm:pt modelId="{3EBEE7AC-F03E-4224-B15A-88DBF85CE9FE}" type="pres">
      <dgm:prSet presAssocID="{05E2C3A9-1427-4EB1-A2A8-4E24EFF690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94165362-4912-4822-B258-9D0CCE9B65F5}" type="pres">
      <dgm:prSet presAssocID="{05E2C3A9-1427-4EB1-A2A8-4E24EFF690C7}" presName="spaceRect" presStyleCnt="0"/>
      <dgm:spPr/>
    </dgm:pt>
    <dgm:pt modelId="{A8696144-9240-43FA-9605-37B3CBD414C5}" type="pres">
      <dgm:prSet presAssocID="{05E2C3A9-1427-4EB1-A2A8-4E24EFF690C7}" presName="parTx" presStyleLbl="revTx" presStyleIdx="0" presStyleCnt="3">
        <dgm:presLayoutVars>
          <dgm:chMax val="0"/>
          <dgm:chPref val="0"/>
        </dgm:presLayoutVars>
      </dgm:prSet>
      <dgm:spPr/>
    </dgm:pt>
    <dgm:pt modelId="{D897A172-1158-4631-B659-D4C96D5E1A08}" type="pres">
      <dgm:prSet presAssocID="{0A0B5E98-E477-44F7-9895-DBA7756A072E}" presName="sibTrans" presStyleCnt="0"/>
      <dgm:spPr/>
    </dgm:pt>
    <dgm:pt modelId="{050883A8-8797-4E9A-99FE-684ACB2AE287}" type="pres">
      <dgm:prSet presAssocID="{A83DFED0-273F-4D45-9CF1-C750FD0BFC39}" presName="compNode" presStyleCnt="0"/>
      <dgm:spPr/>
    </dgm:pt>
    <dgm:pt modelId="{D9C11C89-2D96-4F26-A230-423FBFCC350A}" type="pres">
      <dgm:prSet presAssocID="{A83DFED0-273F-4D45-9CF1-C750FD0BFC39}" presName="bgRect" presStyleLbl="bgShp" presStyleIdx="1" presStyleCnt="3"/>
      <dgm:spPr/>
    </dgm:pt>
    <dgm:pt modelId="{496304A9-CD5E-475F-AFBB-39A638BF218A}" type="pres">
      <dgm:prSet presAssocID="{A83DFED0-273F-4D45-9CF1-C750FD0BFC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65E525F1-2347-4793-847B-DA83CC18BC5E}" type="pres">
      <dgm:prSet presAssocID="{A83DFED0-273F-4D45-9CF1-C750FD0BFC39}" presName="spaceRect" presStyleCnt="0"/>
      <dgm:spPr/>
    </dgm:pt>
    <dgm:pt modelId="{5C572BEA-BC6C-4D50-B2B6-7EA1588C78E7}" type="pres">
      <dgm:prSet presAssocID="{A83DFED0-273F-4D45-9CF1-C750FD0BFC39}" presName="parTx" presStyleLbl="revTx" presStyleIdx="1" presStyleCnt="3">
        <dgm:presLayoutVars>
          <dgm:chMax val="0"/>
          <dgm:chPref val="0"/>
        </dgm:presLayoutVars>
      </dgm:prSet>
      <dgm:spPr/>
    </dgm:pt>
    <dgm:pt modelId="{E59E0638-C845-458E-820C-BA73A1793889}" type="pres">
      <dgm:prSet presAssocID="{958B3BCE-8E8C-42F4-92EE-9C111E037212}" presName="sibTrans" presStyleCnt="0"/>
      <dgm:spPr/>
    </dgm:pt>
    <dgm:pt modelId="{20248910-FFC1-407B-8387-243A08E669FA}" type="pres">
      <dgm:prSet presAssocID="{7E78C46F-6952-41CA-A71C-44B0803B4EA3}" presName="compNode" presStyleCnt="0"/>
      <dgm:spPr/>
    </dgm:pt>
    <dgm:pt modelId="{6A1A70BC-B2B7-4D1F-A978-757925C0EBEC}" type="pres">
      <dgm:prSet presAssocID="{7E78C46F-6952-41CA-A71C-44B0803B4EA3}" presName="bgRect" presStyleLbl="bgShp" presStyleIdx="2" presStyleCnt="3"/>
      <dgm:spPr/>
    </dgm:pt>
    <dgm:pt modelId="{FDAF929A-6369-452A-88D9-405527376CE7}" type="pres">
      <dgm:prSet presAssocID="{7E78C46F-6952-41CA-A71C-44B0803B4E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804FF8BF-F405-4E8B-B75D-88E15046BF4B}" type="pres">
      <dgm:prSet presAssocID="{7E78C46F-6952-41CA-A71C-44B0803B4EA3}" presName="spaceRect" presStyleCnt="0"/>
      <dgm:spPr/>
    </dgm:pt>
    <dgm:pt modelId="{AAA401CC-3E63-4BC2-8F3B-DF531413E4DC}" type="pres">
      <dgm:prSet presAssocID="{7E78C46F-6952-41CA-A71C-44B0803B4EA3}" presName="parTx" presStyleLbl="revTx" presStyleIdx="2" presStyleCnt="3">
        <dgm:presLayoutVars>
          <dgm:chMax val="0"/>
          <dgm:chPref val="0"/>
        </dgm:presLayoutVars>
      </dgm:prSet>
      <dgm:spPr/>
    </dgm:pt>
  </dgm:ptLst>
  <dgm:cxnLst>
    <dgm:cxn modelId="{622D5709-F36F-4638-9FF8-B98E7D7B1384}" type="presOf" srcId="{A83DFED0-273F-4D45-9CF1-C750FD0BFC39}" destId="{5C572BEA-BC6C-4D50-B2B6-7EA1588C78E7}" srcOrd="0" destOrd="0" presId="urn:microsoft.com/office/officeart/2018/2/layout/IconVerticalSolidList"/>
    <dgm:cxn modelId="{F1C3B55B-DFC3-403B-936D-26A5AB841406}" type="presOf" srcId="{A15F08AC-477A-4743-B40E-A2C108F15DDD}" destId="{372197E4-D472-4B28-BEEA-8448DD15B3F1}" srcOrd="0" destOrd="0" presId="urn:microsoft.com/office/officeart/2018/2/layout/IconVerticalSolidList"/>
    <dgm:cxn modelId="{83C8D34A-5047-48FB-900E-5C2BD93A6DBF}" srcId="{A15F08AC-477A-4743-B40E-A2C108F15DDD}" destId="{7E78C46F-6952-41CA-A71C-44B0803B4EA3}" srcOrd="2" destOrd="0" parTransId="{361A797C-AEAE-4F4B-A7F5-474ADD00A4B2}" sibTransId="{42263E52-98C7-4B2A-A20F-92276C02C603}"/>
    <dgm:cxn modelId="{5534D4A0-EC37-4282-98B8-5EC1AA31EC21}" type="presOf" srcId="{7E78C46F-6952-41CA-A71C-44B0803B4EA3}" destId="{AAA401CC-3E63-4BC2-8F3B-DF531413E4DC}" srcOrd="0" destOrd="0" presId="urn:microsoft.com/office/officeart/2018/2/layout/IconVerticalSolidList"/>
    <dgm:cxn modelId="{1101C0C1-48A0-42E2-B2B8-F2732184772D}" srcId="{A15F08AC-477A-4743-B40E-A2C108F15DDD}" destId="{05E2C3A9-1427-4EB1-A2A8-4E24EFF690C7}" srcOrd="0" destOrd="0" parTransId="{E13EA6E1-E5AD-4551-918F-18FEE3304773}" sibTransId="{0A0B5E98-E477-44F7-9895-DBA7756A072E}"/>
    <dgm:cxn modelId="{66B875EC-95CB-4D6E-AB53-D94732E95814}" srcId="{A15F08AC-477A-4743-B40E-A2C108F15DDD}" destId="{A83DFED0-273F-4D45-9CF1-C750FD0BFC39}" srcOrd="1" destOrd="0" parTransId="{6A529923-5DDF-4F6C-9F90-D3285053FE8E}" sibTransId="{958B3BCE-8E8C-42F4-92EE-9C111E037212}"/>
    <dgm:cxn modelId="{D8FA46F7-8DE4-436A-95CA-762A8BC2D43A}" type="presOf" srcId="{05E2C3A9-1427-4EB1-A2A8-4E24EFF690C7}" destId="{A8696144-9240-43FA-9605-37B3CBD414C5}" srcOrd="0" destOrd="0" presId="urn:microsoft.com/office/officeart/2018/2/layout/IconVerticalSolidList"/>
    <dgm:cxn modelId="{9E68870C-FAA5-4759-8BA6-D3C5D32298E6}" type="presParOf" srcId="{372197E4-D472-4B28-BEEA-8448DD15B3F1}" destId="{560A4637-7336-499B-8EF6-B4E5A143CE66}" srcOrd="0" destOrd="0" presId="urn:microsoft.com/office/officeart/2018/2/layout/IconVerticalSolidList"/>
    <dgm:cxn modelId="{7811BD33-1A48-40A0-9850-A1C90B185936}" type="presParOf" srcId="{560A4637-7336-499B-8EF6-B4E5A143CE66}" destId="{FAD2600B-FE9B-48A4-A177-4B19C056F10A}" srcOrd="0" destOrd="0" presId="urn:microsoft.com/office/officeart/2018/2/layout/IconVerticalSolidList"/>
    <dgm:cxn modelId="{17CE0B53-10DD-4A16-80D5-1C76A6BE6FF9}" type="presParOf" srcId="{560A4637-7336-499B-8EF6-B4E5A143CE66}" destId="{3EBEE7AC-F03E-4224-B15A-88DBF85CE9FE}" srcOrd="1" destOrd="0" presId="urn:microsoft.com/office/officeart/2018/2/layout/IconVerticalSolidList"/>
    <dgm:cxn modelId="{2910C69E-A73B-4B4E-9D30-86F842E4CC0E}" type="presParOf" srcId="{560A4637-7336-499B-8EF6-B4E5A143CE66}" destId="{94165362-4912-4822-B258-9D0CCE9B65F5}" srcOrd="2" destOrd="0" presId="urn:microsoft.com/office/officeart/2018/2/layout/IconVerticalSolidList"/>
    <dgm:cxn modelId="{06DD0615-DF45-4A95-85C1-4C18E5C484EB}" type="presParOf" srcId="{560A4637-7336-499B-8EF6-B4E5A143CE66}" destId="{A8696144-9240-43FA-9605-37B3CBD414C5}" srcOrd="3" destOrd="0" presId="urn:microsoft.com/office/officeart/2018/2/layout/IconVerticalSolidList"/>
    <dgm:cxn modelId="{A5C9F17A-2D2A-47C4-AEB1-14C11DA6A6FB}" type="presParOf" srcId="{372197E4-D472-4B28-BEEA-8448DD15B3F1}" destId="{D897A172-1158-4631-B659-D4C96D5E1A08}" srcOrd="1" destOrd="0" presId="urn:microsoft.com/office/officeart/2018/2/layout/IconVerticalSolidList"/>
    <dgm:cxn modelId="{AC6B3AAF-2FA8-42AA-929D-5217CF73E64E}" type="presParOf" srcId="{372197E4-D472-4B28-BEEA-8448DD15B3F1}" destId="{050883A8-8797-4E9A-99FE-684ACB2AE287}" srcOrd="2" destOrd="0" presId="urn:microsoft.com/office/officeart/2018/2/layout/IconVerticalSolidList"/>
    <dgm:cxn modelId="{B3F9D703-8BD9-4268-A2E6-36051A899509}" type="presParOf" srcId="{050883A8-8797-4E9A-99FE-684ACB2AE287}" destId="{D9C11C89-2D96-4F26-A230-423FBFCC350A}" srcOrd="0" destOrd="0" presId="urn:microsoft.com/office/officeart/2018/2/layout/IconVerticalSolidList"/>
    <dgm:cxn modelId="{CE17604D-76BA-4398-B63F-EE380058B7D9}" type="presParOf" srcId="{050883A8-8797-4E9A-99FE-684ACB2AE287}" destId="{496304A9-CD5E-475F-AFBB-39A638BF218A}" srcOrd="1" destOrd="0" presId="urn:microsoft.com/office/officeart/2018/2/layout/IconVerticalSolidList"/>
    <dgm:cxn modelId="{77C9BEFD-83E1-43B2-A109-612D0CEFA6B3}" type="presParOf" srcId="{050883A8-8797-4E9A-99FE-684ACB2AE287}" destId="{65E525F1-2347-4793-847B-DA83CC18BC5E}" srcOrd="2" destOrd="0" presId="urn:microsoft.com/office/officeart/2018/2/layout/IconVerticalSolidList"/>
    <dgm:cxn modelId="{0A6F594D-0D38-43D8-B97C-79BAD7A2391D}" type="presParOf" srcId="{050883A8-8797-4E9A-99FE-684ACB2AE287}" destId="{5C572BEA-BC6C-4D50-B2B6-7EA1588C78E7}" srcOrd="3" destOrd="0" presId="urn:microsoft.com/office/officeart/2018/2/layout/IconVerticalSolidList"/>
    <dgm:cxn modelId="{78D96EA1-1C77-4D16-9169-F2CF9D8F42E5}" type="presParOf" srcId="{372197E4-D472-4B28-BEEA-8448DD15B3F1}" destId="{E59E0638-C845-458E-820C-BA73A1793889}" srcOrd="3" destOrd="0" presId="urn:microsoft.com/office/officeart/2018/2/layout/IconVerticalSolidList"/>
    <dgm:cxn modelId="{4FB3CC85-6987-4DC1-AB4A-7B1D525FCFAC}" type="presParOf" srcId="{372197E4-D472-4B28-BEEA-8448DD15B3F1}" destId="{20248910-FFC1-407B-8387-243A08E669FA}" srcOrd="4" destOrd="0" presId="urn:microsoft.com/office/officeart/2018/2/layout/IconVerticalSolidList"/>
    <dgm:cxn modelId="{A5925C0E-59BF-497A-9FB4-1B1DB87CA983}" type="presParOf" srcId="{20248910-FFC1-407B-8387-243A08E669FA}" destId="{6A1A70BC-B2B7-4D1F-A978-757925C0EBEC}" srcOrd="0" destOrd="0" presId="urn:microsoft.com/office/officeart/2018/2/layout/IconVerticalSolidList"/>
    <dgm:cxn modelId="{25AD69A1-DF4C-405D-A927-12254893B0FE}" type="presParOf" srcId="{20248910-FFC1-407B-8387-243A08E669FA}" destId="{FDAF929A-6369-452A-88D9-405527376CE7}" srcOrd="1" destOrd="0" presId="urn:microsoft.com/office/officeart/2018/2/layout/IconVerticalSolidList"/>
    <dgm:cxn modelId="{6243A954-0E64-4FFF-9948-1EF17FEC3860}" type="presParOf" srcId="{20248910-FFC1-407B-8387-243A08E669FA}" destId="{804FF8BF-F405-4E8B-B75D-88E15046BF4B}" srcOrd="2" destOrd="0" presId="urn:microsoft.com/office/officeart/2018/2/layout/IconVerticalSolidList"/>
    <dgm:cxn modelId="{790989D4-CE8D-43B9-9FEF-8C6E0F9CE3BC}" type="presParOf" srcId="{20248910-FFC1-407B-8387-243A08E669FA}" destId="{AAA401CC-3E63-4BC2-8F3B-DF531413E4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a:solidFill>
          <a:schemeClr val="accent2">
            <a:lumMod val="75000"/>
          </a:schemeClr>
        </a:solidFill>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dgm:t>
        <a:bodyPr/>
        <a:lstStyle/>
        <a:p>
          <a:r>
            <a:rPr lang="en-GB" dirty="0"/>
            <a:t>Equipment  issues</a:t>
          </a:r>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dirty="0"/>
            <a:t>Injection sites</a:t>
          </a:r>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dirty="0"/>
            <a:t>Other therapies affecting control</a:t>
          </a:r>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3F417B-C2C8-4084-93EA-FA792972BEC1}"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32BBA780-E391-46E6-A82A-48607E0F9D83}">
      <dgm:prSet phldrT="[Text]"/>
      <dgm:spPr/>
      <dgm:t>
        <a:bodyPr/>
        <a:lstStyle/>
        <a:p>
          <a:r>
            <a:rPr lang="en-GB" dirty="0"/>
            <a:t>Diet </a:t>
          </a:r>
        </a:p>
      </dgm:t>
    </dgm:pt>
    <dgm:pt modelId="{D0D57CA2-3C75-4D97-8E54-00C232798C7F}" type="parTrans" cxnId="{CE8E7F04-A09E-46BC-8ED4-D422F3F55FFC}">
      <dgm:prSet/>
      <dgm:spPr/>
      <dgm:t>
        <a:bodyPr/>
        <a:lstStyle/>
        <a:p>
          <a:endParaRPr lang="en-GB"/>
        </a:p>
      </dgm:t>
    </dgm:pt>
    <dgm:pt modelId="{1E5B7762-F9C4-4801-B54C-B988DAD6BCBD}" type="sibTrans" cxnId="{CE8E7F04-A09E-46BC-8ED4-D422F3F55FFC}">
      <dgm:prSet/>
      <dgm:spPr/>
      <dgm:t>
        <a:bodyPr/>
        <a:lstStyle/>
        <a:p>
          <a:endParaRPr lang="en-GB"/>
        </a:p>
      </dgm:t>
    </dgm:pt>
    <dgm:pt modelId="{E3F9D9C3-7217-4EF7-8B78-A16871AEA7AA}">
      <dgm:prSet/>
      <dgm:spPr/>
      <dgm:t>
        <a:bodyPr/>
        <a:lstStyle/>
        <a:p>
          <a:r>
            <a:rPr lang="en-GB"/>
            <a:t>lifestyle </a:t>
          </a:r>
          <a:endParaRPr lang="en-GB" dirty="0"/>
        </a:p>
      </dgm:t>
    </dgm:pt>
    <dgm:pt modelId="{5C96D31D-5E96-46B7-B084-0EB18063C4E2}" type="parTrans" cxnId="{02A1E7E3-0D74-45CE-BF31-97A049CA7517}">
      <dgm:prSet/>
      <dgm:spPr/>
      <dgm:t>
        <a:bodyPr/>
        <a:lstStyle/>
        <a:p>
          <a:endParaRPr lang="en-GB"/>
        </a:p>
      </dgm:t>
    </dgm:pt>
    <dgm:pt modelId="{EDC20B32-8461-47CC-8326-3A2F8B06BC7B}" type="sibTrans" cxnId="{02A1E7E3-0D74-45CE-BF31-97A049CA7517}">
      <dgm:prSet/>
      <dgm:spPr/>
      <dgm:t>
        <a:bodyPr/>
        <a:lstStyle/>
        <a:p>
          <a:endParaRPr lang="en-GB"/>
        </a:p>
      </dgm:t>
    </dgm:pt>
    <dgm:pt modelId="{BB83182C-925A-46B6-806E-3285B299A0DA}">
      <dgm:prSet/>
      <dgm:spPr/>
      <dgm:t>
        <a:bodyPr/>
        <a:lstStyle/>
        <a:p>
          <a:r>
            <a:rPr lang="en-GB"/>
            <a:t>insulin administration</a:t>
          </a:r>
          <a:endParaRPr lang="en-GB" dirty="0"/>
        </a:p>
      </dgm:t>
    </dgm:pt>
    <dgm:pt modelId="{6E4B1E85-7FF2-4E92-BAE7-26904F8E3BBB}" type="parTrans" cxnId="{86E18950-0C2F-491F-9D4D-26B799EF1B58}">
      <dgm:prSet/>
      <dgm:spPr/>
      <dgm:t>
        <a:bodyPr/>
        <a:lstStyle/>
        <a:p>
          <a:endParaRPr lang="en-GB"/>
        </a:p>
      </dgm:t>
    </dgm:pt>
    <dgm:pt modelId="{6CD7368A-4CE2-4863-ACA9-1E4944351EE7}" type="sibTrans" cxnId="{86E18950-0C2F-491F-9D4D-26B799EF1B58}">
      <dgm:prSet/>
      <dgm:spPr/>
      <dgm:t>
        <a:bodyPr/>
        <a:lstStyle/>
        <a:p>
          <a:endParaRPr lang="en-GB"/>
        </a:p>
      </dgm:t>
    </dgm:pt>
    <dgm:pt modelId="{38374772-BD2D-4D98-AA42-59BC6C5F3763}">
      <dgm:prSet/>
      <dgm:spPr/>
      <dgm:t>
        <a:bodyPr/>
        <a:lstStyle/>
        <a:p>
          <a:r>
            <a:rPr lang="en-GB"/>
            <a:t>Dosing</a:t>
          </a:r>
          <a:endParaRPr lang="en-GB" dirty="0"/>
        </a:p>
      </dgm:t>
    </dgm:pt>
    <dgm:pt modelId="{573C4BCF-A215-4F57-B1CC-D11BA34B1489}" type="parTrans" cxnId="{218D64E6-42CC-4C35-B281-17E7DA838D56}">
      <dgm:prSet/>
      <dgm:spPr/>
      <dgm:t>
        <a:bodyPr/>
        <a:lstStyle/>
        <a:p>
          <a:endParaRPr lang="en-GB"/>
        </a:p>
      </dgm:t>
    </dgm:pt>
    <dgm:pt modelId="{A6953C9A-A982-40D6-80D6-C9607CD137FF}" type="sibTrans" cxnId="{218D64E6-42CC-4C35-B281-17E7DA838D56}">
      <dgm:prSet/>
      <dgm:spPr/>
      <dgm:t>
        <a:bodyPr/>
        <a:lstStyle/>
        <a:p>
          <a:endParaRPr lang="en-GB"/>
        </a:p>
      </dgm:t>
    </dgm:pt>
    <dgm:pt modelId="{759B4CEB-FA88-4BED-9BFE-05627CE68004}">
      <dgm:prSet/>
      <dgm:spPr/>
      <dgm:t>
        <a:bodyPr/>
        <a:lstStyle/>
        <a:p>
          <a:r>
            <a:rPr lang="en-GB" dirty="0"/>
            <a:t>Timing</a:t>
          </a:r>
        </a:p>
      </dgm:t>
    </dgm:pt>
    <dgm:pt modelId="{C3458A8E-CAE7-4439-A9C6-393187E0C87C}" type="parTrans" cxnId="{1542E7DA-5785-4AB9-8160-C3385C3C58CE}">
      <dgm:prSet/>
      <dgm:spPr/>
      <dgm:t>
        <a:bodyPr/>
        <a:lstStyle/>
        <a:p>
          <a:endParaRPr lang="en-GB"/>
        </a:p>
      </dgm:t>
    </dgm:pt>
    <dgm:pt modelId="{1F283707-6300-4349-9FDC-A5E7344DBB4B}" type="sibTrans" cxnId="{1542E7DA-5785-4AB9-8160-C3385C3C58CE}">
      <dgm:prSet/>
      <dgm:spPr/>
      <dgm:t>
        <a:bodyPr/>
        <a:lstStyle/>
        <a:p>
          <a:endParaRPr lang="en-GB"/>
        </a:p>
      </dgm:t>
    </dgm:pt>
    <dgm:pt modelId="{D3EA33C6-CA32-4371-88F7-634742310C37}" type="pres">
      <dgm:prSet presAssocID="{163F417B-C2C8-4084-93EA-FA792972BEC1}" presName="linear" presStyleCnt="0">
        <dgm:presLayoutVars>
          <dgm:animLvl val="lvl"/>
          <dgm:resizeHandles val="exact"/>
        </dgm:presLayoutVars>
      </dgm:prSet>
      <dgm:spPr/>
    </dgm:pt>
    <dgm:pt modelId="{E57CD463-C15F-4235-8CE4-DC7A65A99A2E}" type="pres">
      <dgm:prSet presAssocID="{32BBA780-E391-46E6-A82A-48607E0F9D83}" presName="parentText" presStyleLbl="node1" presStyleIdx="0" presStyleCnt="3">
        <dgm:presLayoutVars>
          <dgm:chMax val="0"/>
          <dgm:bulletEnabled val="1"/>
        </dgm:presLayoutVars>
      </dgm:prSet>
      <dgm:spPr/>
    </dgm:pt>
    <dgm:pt modelId="{15E5581F-C33B-46C4-A02B-263D6AC4DAA7}" type="pres">
      <dgm:prSet presAssocID="{1E5B7762-F9C4-4801-B54C-B988DAD6BCBD}" presName="spacer" presStyleCnt="0"/>
      <dgm:spPr/>
    </dgm:pt>
    <dgm:pt modelId="{9002512F-724A-4E5E-89C9-94FA1B2C2012}" type="pres">
      <dgm:prSet presAssocID="{E3F9D9C3-7217-4EF7-8B78-A16871AEA7AA}" presName="parentText" presStyleLbl="node1" presStyleIdx="1" presStyleCnt="3">
        <dgm:presLayoutVars>
          <dgm:chMax val="0"/>
          <dgm:bulletEnabled val="1"/>
        </dgm:presLayoutVars>
      </dgm:prSet>
      <dgm:spPr/>
    </dgm:pt>
    <dgm:pt modelId="{9D5371A5-187C-4B41-B76A-BAED6FD9A411}" type="pres">
      <dgm:prSet presAssocID="{EDC20B32-8461-47CC-8326-3A2F8B06BC7B}" presName="spacer" presStyleCnt="0"/>
      <dgm:spPr/>
    </dgm:pt>
    <dgm:pt modelId="{F11BA67E-B3DA-41DB-8084-F3403C7BE4E5}" type="pres">
      <dgm:prSet presAssocID="{BB83182C-925A-46B6-806E-3285B299A0DA}" presName="parentText" presStyleLbl="node1" presStyleIdx="2" presStyleCnt="3">
        <dgm:presLayoutVars>
          <dgm:chMax val="0"/>
          <dgm:bulletEnabled val="1"/>
        </dgm:presLayoutVars>
      </dgm:prSet>
      <dgm:spPr/>
    </dgm:pt>
    <dgm:pt modelId="{FE702C13-1994-4455-A35B-EF3EC3D43DBB}" type="pres">
      <dgm:prSet presAssocID="{BB83182C-925A-46B6-806E-3285B299A0DA}" presName="childText" presStyleLbl="revTx" presStyleIdx="0" presStyleCnt="1">
        <dgm:presLayoutVars>
          <dgm:bulletEnabled val="1"/>
        </dgm:presLayoutVars>
      </dgm:prSet>
      <dgm:spPr/>
    </dgm:pt>
  </dgm:ptLst>
  <dgm:cxnLst>
    <dgm:cxn modelId="{CE8E7F04-A09E-46BC-8ED4-D422F3F55FFC}" srcId="{163F417B-C2C8-4084-93EA-FA792972BEC1}" destId="{32BBA780-E391-46E6-A82A-48607E0F9D83}" srcOrd="0" destOrd="0" parTransId="{D0D57CA2-3C75-4D97-8E54-00C232798C7F}" sibTransId="{1E5B7762-F9C4-4801-B54C-B988DAD6BCBD}"/>
    <dgm:cxn modelId="{64A1503F-69C9-466D-9F7A-C1CA8ED749E4}" type="presOf" srcId="{BB83182C-925A-46B6-806E-3285B299A0DA}" destId="{F11BA67E-B3DA-41DB-8084-F3403C7BE4E5}" srcOrd="0" destOrd="0" presId="urn:microsoft.com/office/officeart/2005/8/layout/vList2"/>
    <dgm:cxn modelId="{363D0A4E-6BF2-45D4-A7D2-4275A199CF22}" type="presOf" srcId="{759B4CEB-FA88-4BED-9BFE-05627CE68004}" destId="{FE702C13-1994-4455-A35B-EF3EC3D43DBB}" srcOrd="0" destOrd="1" presId="urn:microsoft.com/office/officeart/2005/8/layout/vList2"/>
    <dgm:cxn modelId="{86E18950-0C2F-491F-9D4D-26B799EF1B58}" srcId="{163F417B-C2C8-4084-93EA-FA792972BEC1}" destId="{BB83182C-925A-46B6-806E-3285B299A0DA}" srcOrd="2" destOrd="0" parTransId="{6E4B1E85-7FF2-4E92-BAE7-26904F8E3BBB}" sibTransId="{6CD7368A-4CE2-4863-ACA9-1E4944351EE7}"/>
    <dgm:cxn modelId="{B7FF509C-6327-425B-B869-837E437DAF9D}" type="presOf" srcId="{163F417B-C2C8-4084-93EA-FA792972BEC1}" destId="{D3EA33C6-CA32-4371-88F7-634742310C37}" srcOrd="0" destOrd="0" presId="urn:microsoft.com/office/officeart/2005/8/layout/vList2"/>
    <dgm:cxn modelId="{E4CD12A2-D86A-4C19-8691-625FEC25E3E5}" type="presOf" srcId="{32BBA780-E391-46E6-A82A-48607E0F9D83}" destId="{E57CD463-C15F-4235-8CE4-DC7A65A99A2E}" srcOrd="0" destOrd="0" presId="urn:microsoft.com/office/officeart/2005/8/layout/vList2"/>
    <dgm:cxn modelId="{63F920AE-54FE-4C0B-BE6A-A625BB96BC74}" type="presOf" srcId="{E3F9D9C3-7217-4EF7-8B78-A16871AEA7AA}" destId="{9002512F-724A-4E5E-89C9-94FA1B2C2012}" srcOrd="0" destOrd="0" presId="urn:microsoft.com/office/officeart/2005/8/layout/vList2"/>
    <dgm:cxn modelId="{50D708D7-19EA-42B3-8B25-78ADE485F179}" type="presOf" srcId="{38374772-BD2D-4D98-AA42-59BC6C5F3763}" destId="{FE702C13-1994-4455-A35B-EF3EC3D43DBB}" srcOrd="0" destOrd="0" presId="urn:microsoft.com/office/officeart/2005/8/layout/vList2"/>
    <dgm:cxn modelId="{1542E7DA-5785-4AB9-8160-C3385C3C58CE}" srcId="{BB83182C-925A-46B6-806E-3285B299A0DA}" destId="{759B4CEB-FA88-4BED-9BFE-05627CE68004}" srcOrd="1" destOrd="0" parTransId="{C3458A8E-CAE7-4439-A9C6-393187E0C87C}" sibTransId="{1F283707-6300-4349-9FDC-A5E7344DBB4B}"/>
    <dgm:cxn modelId="{02A1E7E3-0D74-45CE-BF31-97A049CA7517}" srcId="{163F417B-C2C8-4084-93EA-FA792972BEC1}" destId="{E3F9D9C3-7217-4EF7-8B78-A16871AEA7AA}" srcOrd="1" destOrd="0" parTransId="{5C96D31D-5E96-46B7-B084-0EB18063C4E2}" sibTransId="{EDC20B32-8461-47CC-8326-3A2F8B06BC7B}"/>
    <dgm:cxn modelId="{218D64E6-42CC-4C35-B281-17E7DA838D56}" srcId="{BB83182C-925A-46B6-806E-3285B299A0DA}" destId="{38374772-BD2D-4D98-AA42-59BC6C5F3763}" srcOrd="0" destOrd="0" parTransId="{573C4BCF-A215-4F57-B1CC-D11BA34B1489}" sibTransId="{A6953C9A-A982-40D6-80D6-C9607CD137FF}"/>
    <dgm:cxn modelId="{8E827176-5176-43D2-8380-49C11BF44A58}" type="presParOf" srcId="{D3EA33C6-CA32-4371-88F7-634742310C37}" destId="{E57CD463-C15F-4235-8CE4-DC7A65A99A2E}" srcOrd="0" destOrd="0" presId="urn:microsoft.com/office/officeart/2005/8/layout/vList2"/>
    <dgm:cxn modelId="{921FFCF8-12CB-4433-854A-9410F9DE21E7}" type="presParOf" srcId="{D3EA33C6-CA32-4371-88F7-634742310C37}" destId="{15E5581F-C33B-46C4-A02B-263D6AC4DAA7}" srcOrd="1" destOrd="0" presId="urn:microsoft.com/office/officeart/2005/8/layout/vList2"/>
    <dgm:cxn modelId="{2D39628A-B77C-4AEC-AA53-1DC34408A006}" type="presParOf" srcId="{D3EA33C6-CA32-4371-88F7-634742310C37}" destId="{9002512F-724A-4E5E-89C9-94FA1B2C2012}" srcOrd="2" destOrd="0" presId="urn:microsoft.com/office/officeart/2005/8/layout/vList2"/>
    <dgm:cxn modelId="{8D0AE7EE-AD50-409F-A144-BE4AF623116B}" type="presParOf" srcId="{D3EA33C6-CA32-4371-88F7-634742310C37}" destId="{9D5371A5-187C-4B41-B76A-BAED6FD9A411}" srcOrd="3" destOrd="0" presId="urn:microsoft.com/office/officeart/2005/8/layout/vList2"/>
    <dgm:cxn modelId="{5B556421-D230-4F5D-9378-2AA4723A3B72}" type="presParOf" srcId="{D3EA33C6-CA32-4371-88F7-634742310C37}" destId="{F11BA67E-B3DA-41DB-8084-F3403C7BE4E5}" srcOrd="4" destOrd="0" presId="urn:microsoft.com/office/officeart/2005/8/layout/vList2"/>
    <dgm:cxn modelId="{0BF6D5CF-BC78-483B-A6E1-08B788CAE013}" type="presParOf" srcId="{D3EA33C6-CA32-4371-88F7-634742310C37}" destId="{FE702C13-1994-4455-A35B-EF3EC3D43DBB}"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a:solidFill>
          <a:schemeClr val="accent2">
            <a:lumMod val="75000"/>
          </a:schemeClr>
        </a:solidFill>
      </dgm:spPr>
      <dgm:t>
        <a:bodyPr/>
        <a:lstStyle/>
        <a:p>
          <a:r>
            <a:rPr lang="en-GB" dirty="0"/>
            <a:t>Insulin issues</a:t>
          </a:r>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a:t>Injection sites</a:t>
          </a:r>
          <a:endParaRPr lang="en-GB" dirty="0"/>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a:t>Other therapies affecting control</a:t>
          </a:r>
          <a:endParaRPr lang="en-GB" dirty="0"/>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5844426-780F-4CFF-928E-4D058C2A50E7}"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35E06F9C-713B-4589-A6DB-9F1D754C9BEF}">
      <dgm:prSet phldrT="[Text]"/>
      <dgm:spPr/>
      <dgm:t>
        <a:bodyPr/>
        <a:lstStyle/>
        <a:p>
          <a:r>
            <a:rPr lang="en-GB" dirty="0"/>
            <a:t>Correct insulin being dispensed</a:t>
          </a:r>
        </a:p>
      </dgm:t>
    </dgm:pt>
    <dgm:pt modelId="{B4E7E77E-D965-409C-81F9-8A7D125ABDF1}" type="parTrans" cxnId="{B7048E10-FBE4-4733-A254-01A0154E527E}">
      <dgm:prSet/>
      <dgm:spPr/>
      <dgm:t>
        <a:bodyPr/>
        <a:lstStyle/>
        <a:p>
          <a:endParaRPr lang="en-GB"/>
        </a:p>
      </dgm:t>
    </dgm:pt>
    <dgm:pt modelId="{27BE86AD-41B1-454E-8D99-71C39FA230FA}" type="sibTrans" cxnId="{B7048E10-FBE4-4733-A254-01A0154E527E}">
      <dgm:prSet/>
      <dgm:spPr/>
      <dgm:t>
        <a:bodyPr/>
        <a:lstStyle/>
        <a:p>
          <a:endParaRPr lang="en-GB"/>
        </a:p>
      </dgm:t>
    </dgm:pt>
    <dgm:pt modelId="{9ECA9212-5B06-4BA4-A066-160E6B69085F}">
      <dgm:prSet/>
      <dgm:spPr/>
      <dgm:t>
        <a:bodyPr/>
        <a:lstStyle/>
        <a:p>
          <a:r>
            <a:rPr lang="en-GB" dirty="0"/>
            <a:t>Insulin in date</a:t>
          </a:r>
        </a:p>
      </dgm:t>
    </dgm:pt>
    <dgm:pt modelId="{9B1E82F2-33CB-47A7-9F90-3301ECF1B4C3}" type="parTrans" cxnId="{92A966DE-C762-4C83-8BFE-C6D95F493CF3}">
      <dgm:prSet/>
      <dgm:spPr/>
      <dgm:t>
        <a:bodyPr/>
        <a:lstStyle/>
        <a:p>
          <a:endParaRPr lang="en-GB"/>
        </a:p>
      </dgm:t>
    </dgm:pt>
    <dgm:pt modelId="{E6953F6A-96E0-4C75-A6C3-D4500D2A1675}" type="sibTrans" cxnId="{92A966DE-C762-4C83-8BFE-C6D95F493CF3}">
      <dgm:prSet/>
      <dgm:spPr/>
      <dgm:t>
        <a:bodyPr/>
        <a:lstStyle/>
        <a:p>
          <a:endParaRPr lang="en-GB"/>
        </a:p>
      </dgm:t>
    </dgm:pt>
    <dgm:pt modelId="{D3EB04BD-C41C-46B2-BA03-AD9588E3622E}">
      <dgm:prSet/>
      <dgm:spPr/>
      <dgm:t>
        <a:bodyPr/>
        <a:lstStyle/>
        <a:p>
          <a:r>
            <a:rPr lang="en-GB" dirty="0"/>
            <a:t>Insulin being stored appropriately</a:t>
          </a:r>
        </a:p>
      </dgm:t>
    </dgm:pt>
    <dgm:pt modelId="{9E9D6309-A20D-4703-8437-7FF0C10B5907}" type="parTrans" cxnId="{EBBBD0DA-4862-49FC-8CDE-33FB67B30849}">
      <dgm:prSet/>
      <dgm:spPr/>
      <dgm:t>
        <a:bodyPr/>
        <a:lstStyle/>
        <a:p>
          <a:endParaRPr lang="en-GB"/>
        </a:p>
      </dgm:t>
    </dgm:pt>
    <dgm:pt modelId="{DB400B64-FCC7-4487-AA24-CFE3CFF455E8}" type="sibTrans" cxnId="{EBBBD0DA-4862-49FC-8CDE-33FB67B30849}">
      <dgm:prSet/>
      <dgm:spPr/>
      <dgm:t>
        <a:bodyPr/>
        <a:lstStyle/>
        <a:p>
          <a:endParaRPr lang="en-GB"/>
        </a:p>
      </dgm:t>
    </dgm:pt>
    <dgm:pt modelId="{3532E99D-F18B-4E4B-A6B5-38B0CA30267D}" type="pres">
      <dgm:prSet presAssocID="{55844426-780F-4CFF-928E-4D058C2A50E7}" presName="linear" presStyleCnt="0">
        <dgm:presLayoutVars>
          <dgm:animLvl val="lvl"/>
          <dgm:resizeHandles val="exact"/>
        </dgm:presLayoutVars>
      </dgm:prSet>
      <dgm:spPr/>
    </dgm:pt>
    <dgm:pt modelId="{EBCDE6B5-AEF8-468E-ACB5-DA9E81907CE7}" type="pres">
      <dgm:prSet presAssocID="{35E06F9C-713B-4589-A6DB-9F1D754C9BEF}" presName="parentText" presStyleLbl="node1" presStyleIdx="0" presStyleCnt="3">
        <dgm:presLayoutVars>
          <dgm:chMax val="0"/>
          <dgm:bulletEnabled val="1"/>
        </dgm:presLayoutVars>
      </dgm:prSet>
      <dgm:spPr/>
    </dgm:pt>
    <dgm:pt modelId="{F99AF101-9619-4EB2-998D-2A63800C0B0D}" type="pres">
      <dgm:prSet presAssocID="{27BE86AD-41B1-454E-8D99-71C39FA230FA}" presName="spacer" presStyleCnt="0"/>
      <dgm:spPr/>
    </dgm:pt>
    <dgm:pt modelId="{FD6F1676-5ADF-425C-9E54-7FB7256DDC07}" type="pres">
      <dgm:prSet presAssocID="{9ECA9212-5B06-4BA4-A066-160E6B69085F}" presName="parentText" presStyleLbl="node1" presStyleIdx="1" presStyleCnt="3">
        <dgm:presLayoutVars>
          <dgm:chMax val="0"/>
          <dgm:bulletEnabled val="1"/>
        </dgm:presLayoutVars>
      </dgm:prSet>
      <dgm:spPr/>
    </dgm:pt>
    <dgm:pt modelId="{1227C202-FF97-41BD-97B1-26B53E95B210}" type="pres">
      <dgm:prSet presAssocID="{E6953F6A-96E0-4C75-A6C3-D4500D2A1675}" presName="spacer" presStyleCnt="0"/>
      <dgm:spPr/>
    </dgm:pt>
    <dgm:pt modelId="{E3EE8AC9-9CE4-41AA-AF94-D83177BEA88D}" type="pres">
      <dgm:prSet presAssocID="{D3EB04BD-C41C-46B2-BA03-AD9588E3622E}" presName="parentText" presStyleLbl="node1" presStyleIdx="2" presStyleCnt="3">
        <dgm:presLayoutVars>
          <dgm:chMax val="0"/>
          <dgm:bulletEnabled val="1"/>
        </dgm:presLayoutVars>
      </dgm:prSet>
      <dgm:spPr/>
    </dgm:pt>
  </dgm:ptLst>
  <dgm:cxnLst>
    <dgm:cxn modelId="{B7048E10-FBE4-4733-A254-01A0154E527E}" srcId="{55844426-780F-4CFF-928E-4D058C2A50E7}" destId="{35E06F9C-713B-4589-A6DB-9F1D754C9BEF}" srcOrd="0" destOrd="0" parTransId="{B4E7E77E-D965-409C-81F9-8A7D125ABDF1}" sibTransId="{27BE86AD-41B1-454E-8D99-71C39FA230FA}"/>
    <dgm:cxn modelId="{EDA2803A-8F67-4F5C-88CA-3D1F081947E6}" type="presOf" srcId="{D3EB04BD-C41C-46B2-BA03-AD9588E3622E}" destId="{E3EE8AC9-9CE4-41AA-AF94-D83177BEA88D}" srcOrd="0" destOrd="0" presId="urn:microsoft.com/office/officeart/2005/8/layout/vList2"/>
    <dgm:cxn modelId="{D44F6762-3D9D-4291-B651-8A1F39939C61}" type="presOf" srcId="{55844426-780F-4CFF-928E-4D058C2A50E7}" destId="{3532E99D-F18B-4E4B-A6B5-38B0CA30267D}" srcOrd="0" destOrd="0" presId="urn:microsoft.com/office/officeart/2005/8/layout/vList2"/>
    <dgm:cxn modelId="{0431F582-B81D-4BCE-BFB9-5506B06F5094}" type="presOf" srcId="{9ECA9212-5B06-4BA4-A066-160E6B69085F}" destId="{FD6F1676-5ADF-425C-9E54-7FB7256DDC07}" srcOrd="0" destOrd="0" presId="urn:microsoft.com/office/officeart/2005/8/layout/vList2"/>
    <dgm:cxn modelId="{D5E4C292-9E88-4B13-BA4F-1145933E37F7}" type="presOf" srcId="{35E06F9C-713B-4589-A6DB-9F1D754C9BEF}" destId="{EBCDE6B5-AEF8-468E-ACB5-DA9E81907CE7}" srcOrd="0" destOrd="0" presId="urn:microsoft.com/office/officeart/2005/8/layout/vList2"/>
    <dgm:cxn modelId="{EBBBD0DA-4862-49FC-8CDE-33FB67B30849}" srcId="{55844426-780F-4CFF-928E-4D058C2A50E7}" destId="{D3EB04BD-C41C-46B2-BA03-AD9588E3622E}" srcOrd="2" destOrd="0" parTransId="{9E9D6309-A20D-4703-8437-7FF0C10B5907}" sibTransId="{DB400B64-FCC7-4487-AA24-CFE3CFF455E8}"/>
    <dgm:cxn modelId="{92A966DE-C762-4C83-8BFE-C6D95F493CF3}" srcId="{55844426-780F-4CFF-928E-4D058C2A50E7}" destId="{9ECA9212-5B06-4BA4-A066-160E6B69085F}" srcOrd="1" destOrd="0" parTransId="{9B1E82F2-33CB-47A7-9F90-3301ECF1B4C3}" sibTransId="{E6953F6A-96E0-4C75-A6C3-D4500D2A1675}"/>
    <dgm:cxn modelId="{BEA8F0A9-F0E8-4265-8E54-BD50F61791B3}" type="presParOf" srcId="{3532E99D-F18B-4E4B-A6B5-38B0CA30267D}" destId="{EBCDE6B5-AEF8-468E-ACB5-DA9E81907CE7}" srcOrd="0" destOrd="0" presId="urn:microsoft.com/office/officeart/2005/8/layout/vList2"/>
    <dgm:cxn modelId="{C65132C2-86DA-419A-8D06-036DFEF3939D}" type="presParOf" srcId="{3532E99D-F18B-4E4B-A6B5-38B0CA30267D}" destId="{F99AF101-9619-4EB2-998D-2A63800C0B0D}" srcOrd="1" destOrd="0" presId="urn:microsoft.com/office/officeart/2005/8/layout/vList2"/>
    <dgm:cxn modelId="{74A039A3-C29A-449E-8945-A7F12FC26AB7}" type="presParOf" srcId="{3532E99D-F18B-4E4B-A6B5-38B0CA30267D}" destId="{FD6F1676-5ADF-425C-9E54-7FB7256DDC07}" srcOrd="2" destOrd="0" presId="urn:microsoft.com/office/officeart/2005/8/layout/vList2"/>
    <dgm:cxn modelId="{FEEEBD09-0BE8-4781-B701-FEC0E4B13705}" type="presParOf" srcId="{3532E99D-F18B-4E4B-A6B5-38B0CA30267D}" destId="{1227C202-FF97-41BD-97B1-26B53E95B210}" srcOrd="3" destOrd="0" presId="urn:microsoft.com/office/officeart/2005/8/layout/vList2"/>
    <dgm:cxn modelId="{F697E75E-EF9B-4AE7-B580-88E7A8986C69}" type="presParOf" srcId="{3532E99D-F18B-4E4B-A6B5-38B0CA30267D}" destId="{E3EE8AC9-9CE4-41AA-AF94-D83177BEA88D}"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FB34A-BEB2-4176-A937-BF3ADC2B6BC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3214273-3A87-4047-9850-178CBB2C453D}">
      <dgm:prSet/>
      <dgm:spPr/>
      <dgm:t>
        <a:bodyPr/>
        <a:lstStyle/>
        <a:p>
          <a:r>
            <a:rPr lang="en-GB" b="1"/>
            <a:t>When do we consider insulin therapy?</a:t>
          </a:r>
        </a:p>
      </dgm:t>
    </dgm:pt>
    <dgm:pt modelId="{23816EAF-C821-425F-8B65-543484384B1F}" type="parTrans" cxnId="{E6874F0D-F8C0-43EC-8D2E-BCB1757E9A0F}">
      <dgm:prSet/>
      <dgm:spPr/>
      <dgm:t>
        <a:bodyPr/>
        <a:lstStyle/>
        <a:p>
          <a:endParaRPr lang="en-GB"/>
        </a:p>
      </dgm:t>
    </dgm:pt>
    <dgm:pt modelId="{1A591183-DE17-48CF-96A5-D0058B525307}" type="sibTrans" cxnId="{E6874F0D-F8C0-43EC-8D2E-BCB1757E9A0F}">
      <dgm:prSet/>
      <dgm:spPr/>
      <dgm:t>
        <a:bodyPr/>
        <a:lstStyle/>
        <a:p>
          <a:endParaRPr lang="en-GB"/>
        </a:p>
      </dgm:t>
    </dgm:pt>
    <dgm:pt modelId="{7CF8D2DA-C537-47FC-AAE8-8E43C1F3C12B}">
      <dgm:prSet/>
      <dgm:spPr/>
      <dgm:t>
        <a:bodyPr/>
        <a:lstStyle/>
        <a:p>
          <a:r>
            <a:rPr lang="en-GB"/>
            <a:t>Type 1 diabetes</a:t>
          </a:r>
        </a:p>
      </dgm:t>
    </dgm:pt>
    <dgm:pt modelId="{5809BA2D-5112-44C5-8EA5-7E93A4D00597}" type="parTrans" cxnId="{B650292F-70DE-4687-90A8-090115B49749}">
      <dgm:prSet/>
      <dgm:spPr/>
      <dgm:t>
        <a:bodyPr/>
        <a:lstStyle/>
        <a:p>
          <a:endParaRPr lang="en-GB"/>
        </a:p>
      </dgm:t>
    </dgm:pt>
    <dgm:pt modelId="{5E0D2D92-AC35-48DF-8E9C-F93C3495F4AC}" type="sibTrans" cxnId="{B650292F-70DE-4687-90A8-090115B49749}">
      <dgm:prSet/>
      <dgm:spPr/>
      <dgm:t>
        <a:bodyPr/>
        <a:lstStyle/>
        <a:p>
          <a:endParaRPr lang="en-GB"/>
        </a:p>
      </dgm:t>
    </dgm:pt>
    <dgm:pt modelId="{3DFBF2EA-4BD0-457B-98C9-ACC7F9E099E1}">
      <dgm:prSet/>
      <dgm:spPr/>
      <dgm:t>
        <a:bodyPr/>
        <a:lstStyle/>
        <a:p>
          <a:r>
            <a:rPr lang="en-GB"/>
            <a:t>Type 2 diabetes for rescue treatment or when other therapies are not appropriate?</a:t>
          </a:r>
        </a:p>
      </dgm:t>
    </dgm:pt>
    <dgm:pt modelId="{4ACD7859-93EF-438C-B77B-65370120CD98}" type="parTrans" cxnId="{F9DE592C-A07D-40E0-AA52-74DBC4001311}">
      <dgm:prSet/>
      <dgm:spPr/>
      <dgm:t>
        <a:bodyPr/>
        <a:lstStyle/>
        <a:p>
          <a:endParaRPr lang="en-GB"/>
        </a:p>
      </dgm:t>
    </dgm:pt>
    <dgm:pt modelId="{0E7830FF-4954-44E0-8CBB-875A795A86BD}" type="sibTrans" cxnId="{F9DE592C-A07D-40E0-AA52-74DBC4001311}">
      <dgm:prSet/>
      <dgm:spPr/>
      <dgm:t>
        <a:bodyPr/>
        <a:lstStyle/>
        <a:p>
          <a:endParaRPr lang="en-GB"/>
        </a:p>
      </dgm:t>
    </dgm:pt>
    <dgm:pt modelId="{57D0DEEA-1DCB-4595-A798-484426DCDDD8}">
      <dgm:prSet/>
      <dgm:spPr/>
      <dgm:t>
        <a:bodyPr/>
        <a:lstStyle/>
        <a:p>
          <a:r>
            <a:rPr lang="en-GB" b="1"/>
            <a:t>How do we start?</a:t>
          </a:r>
        </a:p>
      </dgm:t>
    </dgm:pt>
    <dgm:pt modelId="{7DDBD2C8-D184-49E5-95F4-0CC370465C22}" type="parTrans" cxnId="{3842F6C0-8FE5-4A11-B9D6-B465D5C2F6F1}">
      <dgm:prSet/>
      <dgm:spPr/>
      <dgm:t>
        <a:bodyPr/>
        <a:lstStyle/>
        <a:p>
          <a:endParaRPr lang="en-GB"/>
        </a:p>
      </dgm:t>
    </dgm:pt>
    <dgm:pt modelId="{06C47771-06CB-477C-8313-0276773C24AE}" type="sibTrans" cxnId="{3842F6C0-8FE5-4A11-B9D6-B465D5C2F6F1}">
      <dgm:prSet/>
      <dgm:spPr/>
      <dgm:t>
        <a:bodyPr/>
        <a:lstStyle/>
        <a:p>
          <a:endParaRPr lang="en-GB"/>
        </a:p>
      </dgm:t>
    </dgm:pt>
    <dgm:pt modelId="{FF4F71D3-569C-47C7-98FC-808AF8A03D02}">
      <dgm:prSet/>
      <dgm:spPr/>
      <dgm:t>
        <a:bodyPr/>
        <a:lstStyle/>
        <a:p>
          <a:r>
            <a:rPr lang="en-GB"/>
            <a:t>How many injections?</a:t>
          </a:r>
        </a:p>
      </dgm:t>
    </dgm:pt>
    <dgm:pt modelId="{912F221C-178C-47B3-8CE6-7E059AA0F3F9}" type="parTrans" cxnId="{9C011123-EAD7-42FC-92B8-467AA39023FE}">
      <dgm:prSet/>
      <dgm:spPr/>
      <dgm:t>
        <a:bodyPr/>
        <a:lstStyle/>
        <a:p>
          <a:endParaRPr lang="en-GB"/>
        </a:p>
      </dgm:t>
    </dgm:pt>
    <dgm:pt modelId="{0412B796-905B-4AE2-8DF9-B7E49755E967}" type="sibTrans" cxnId="{9C011123-EAD7-42FC-92B8-467AA39023FE}">
      <dgm:prSet/>
      <dgm:spPr/>
      <dgm:t>
        <a:bodyPr/>
        <a:lstStyle/>
        <a:p>
          <a:endParaRPr lang="en-GB"/>
        </a:p>
      </dgm:t>
    </dgm:pt>
    <dgm:pt modelId="{C7BBA344-9027-4B89-95C9-BC8BA73B81FA}">
      <dgm:prSet/>
      <dgm:spPr/>
      <dgm:t>
        <a:bodyPr/>
        <a:lstStyle/>
        <a:p>
          <a:r>
            <a:rPr lang="en-GB"/>
            <a:t>What types of insulin(s)?</a:t>
          </a:r>
        </a:p>
      </dgm:t>
    </dgm:pt>
    <dgm:pt modelId="{14F2BA03-02FB-4D42-9F42-332DB345992B}" type="parTrans" cxnId="{D8856465-7ADB-4D16-8114-FF3949342239}">
      <dgm:prSet/>
      <dgm:spPr/>
      <dgm:t>
        <a:bodyPr/>
        <a:lstStyle/>
        <a:p>
          <a:endParaRPr lang="en-GB"/>
        </a:p>
      </dgm:t>
    </dgm:pt>
    <dgm:pt modelId="{CE6DEFC0-B0B7-4758-8933-17C6946F25D4}" type="sibTrans" cxnId="{D8856465-7ADB-4D16-8114-FF3949342239}">
      <dgm:prSet/>
      <dgm:spPr/>
      <dgm:t>
        <a:bodyPr/>
        <a:lstStyle/>
        <a:p>
          <a:endParaRPr lang="en-GB"/>
        </a:p>
      </dgm:t>
    </dgm:pt>
    <dgm:pt modelId="{5A5A2D69-F6F7-4285-B8CD-830DB230FFA5}">
      <dgm:prSet/>
      <dgm:spPr/>
      <dgm:t>
        <a:bodyPr/>
        <a:lstStyle/>
        <a:p>
          <a:r>
            <a:rPr lang="en-GB"/>
            <a:t>What kind of device(s)?</a:t>
          </a:r>
        </a:p>
      </dgm:t>
    </dgm:pt>
    <dgm:pt modelId="{A16AC675-A352-4674-9B61-FD3F5F3931E1}" type="parTrans" cxnId="{398EDB1E-568D-493B-8839-5243A0A1EAD4}">
      <dgm:prSet/>
      <dgm:spPr/>
      <dgm:t>
        <a:bodyPr/>
        <a:lstStyle/>
        <a:p>
          <a:endParaRPr lang="en-GB"/>
        </a:p>
      </dgm:t>
    </dgm:pt>
    <dgm:pt modelId="{A8816F61-A583-4613-8F21-05902BB139E8}" type="sibTrans" cxnId="{398EDB1E-568D-493B-8839-5243A0A1EAD4}">
      <dgm:prSet/>
      <dgm:spPr/>
      <dgm:t>
        <a:bodyPr/>
        <a:lstStyle/>
        <a:p>
          <a:endParaRPr lang="en-GB"/>
        </a:p>
      </dgm:t>
    </dgm:pt>
    <dgm:pt modelId="{783376BA-ABDA-4FF4-9CB9-A6C9E7B9D67A}">
      <dgm:prSet/>
      <dgm:spPr/>
      <dgm:t>
        <a:bodyPr/>
        <a:lstStyle/>
        <a:p>
          <a:r>
            <a:rPr lang="en-GB"/>
            <a:t>What size of needles?</a:t>
          </a:r>
        </a:p>
      </dgm:t>
    </dgm:pt>
    <dgm:pt modelId="{A6B1FB46-0AC7-40BF-86AF-1F6AAD5A780E}" type="parTrans" cxnId="{938ED154-2D3A-4869-9F11-FC594DD9FAAD}">
      <dgm:prSet/>
      <dgm:spPr/>
      <dgm:t>
        <a:bodyPr/>
        <a:lstStyle/>
        <a:p>
          <a:endParaRPr lang="en-GB"/>
        </a:p>
      </dgm:t>
    </dgm:pt>
    <dgm:pt modelId="{089DDBEF-9AD3-4BE6-B5A4-CB3381A59CD7}" type="sibTrans" cxnId="{938ED154-2D3A-4869-9F11-FC594DD9FAAD}">
      <dgm:prSet/>
      <dgm:spPr/>
      <dgm:t>
        <a:bodyPr/>
        <a:lstStyle/>
        <a:p>
          <a:endParaRPr lang="en-GB"/>
        </a:p>
      </dgm:t>
    </dgm:pt>
    <dgm:pt modelId="{93914D10-842D-46E6-AD1E-E985974102D2}">
      <dgm:prSet/>
      <dgm:spPr/>
      <dgm:t>
        <a:bodyPr/>
        <a:lstStyle/>
        <a:p>
          <a:r>
            <a:rPr lang="en-GB"/>
            <a:t>What dose of insulin(s)?</a:t>
          </a:r>
        </a:p>
      </dgm:t>
    </dgm:pt>
    <dgm:pt modelId="{0FE1602E-618A-4674-850C-0A27CEB66AE8}" type="parTrans" cxnId="{F19153F7-9518-463B-96C2-666CAAD2046E}">
      <dgm:prSet/>
      <dgm:spPr/>
      <dgm:t>
        <a:bodyPr/>
        <a:lstStyle/>
        <a:p>
          <a:endParaRPr lang="en-GB"/>
        </a:p>
      </dgm:t>
    </dgm:pt>
    <dgm:pt modelId="{C57A87AA-60F1-4DF8-8D03-0D5F3DE99014}" type="sibTrans" cxnId="{F19153F7-9518-463B-96C2-666CAAD2046E}">
      <dgm:prSet/>
      <dgm:spPr/>
      <dgm:t>
        <a:bodyPr/>
        <a:lstStyle/>
        <a:p>
          <a:endParaRPr lang="en-GB"/>
        </a:p>
      </dgm:t>
    </dgm:pt>
    <dgm:pt modelId="{28615D06-CB07-44D1-8EE3-C5E3E4657A3C}">
      <dgm:prSet/>
      <dgm:spPr/>
      <dgm:t>
        <a:bodyPr/>
        <a:lstStyle/>
        <a:p>
          <a:r>
            <a:rPr lang="en-GB"/>
            <a:t>What about orals?</a:t>
          </a:r>
        </a:p>
      </dgm:t>
    </dgm:pt>
    <dgm:pt modelId="{34058C5E-0E2D-4974-A36D-262A085A835B}" type="parTrans" cxnId="{879A99E2-CA25-4EA1-96EA-FDCE6E840181}">
      <dgm:prSet/>
      <dgm:spPr/>
      <dgm:t>
        <a:bodyPr/>
        <a:lstStyle/>
        <a:p>
          <a:endParaRPr lang="en-GB"/>
        </a:p>
      </dgm:t>
    </dgm:pt>
    <dgm:pt modelId="{417C7CB4-839B-4F06-822B-564C8E0DB763}" type="sibTrans" cxnId="{879A99E2-CA25-4EA1-96EA-FDCE6E840181}">
      <dgm:prSet/>
      <dgm:spPr/>
      <dgm:t>
        <a:bodyPr/>
        <a:lstStyle/>
        <a:p>
          <a:endParaRPr lang="en-GB"/>
        </a:p>
      </dgm:t>
    </dgm:pt>
    <dgm:pt modelId="{1F4AB73D-0021-4D54-B6ED-62158AEF90B9}">
      <dgm:prSet/>
      <dgm:spPr/>
      <dgm:t>
        <a:bodyPr/>
        <a:lstStyle/>
        <a:p>
          <a:r>
            <a:rPr lang="en-GB" b="1"/>
            <a:t>How do we help people use insulin?</a:t>
          </a:r>
        </a:p>
      </dgm:t>
    </dgm:pt>
    <dgm:pt modelId="{B8AACDD2-7463-4BC3-BFF9-D598AF694980}" type="parTrans" cxnId="{03406928-D2C9-48BF-ABFF-BB2BBCF3B786}">
      <dgm:prSet/>
      <dgm:spPr/>
      <dgm:t>
        <a:bodyPr/>
        <a:lstStyle/>
        <a:p>
          <a:endParaRPr lang="en-GB"/>
        </a:p>
      </dgm:t>
    </dgm:pt>
    <dgm:pt modelId="{FC3B4EED-A6E3-4115-AC78-374284F3E501}" type="sibTrans" cxnId="{03406928-D2C9-48BF-ABFF-BB2BBCF3B786}">
      <dgm:prSet/>
      <dgm:spPr/>
      <dgm:t>
        <a:bodyPr/>
        <a:lstStyle/>
        <a:p>
          <a:endParaRPr lang="en-GB"/>
        </a:p>
      </dgm:t>
    </dgm:pt>
    <dgm:pt modelId="{76FD7C44-2D0F-44E8-B44C-CA95CAB92DEB}">
      <dgm:prSet/>
      <dgm:spPr/>
      <dgm:t>
        <a:bodyPr/>
        <a:lstStyle/>
        <a:p>
          <a:r>
            <a:rPr lang="en-GB"/>
            <a:t>Self-management?</a:t>
          </a:r>
        </a:p>
      </dgm:t>
    </dgm:pt>
    <dgm:pt modelId="{2FFA3F34-2EF4-4862-B4D7-1AA44F840ED3}" type="parTrans" cxnId="{8A84D1D9-3260-4562-AA59-2405CF629404}">
      <dgm:prSet/>
      <dgm:spPr/>
      <dgm:t>
        <a:bodyPr/>
        <a:lstStyle/>
        <a:p>
          <a:endParaRPr lang="en-GB"/>
        </a:p>
      </dgm:t>
    </dgm:pt>
    <dgm:pt modelId="{910ACAF1-75B7-475F-B227-B0160855D08B}" type="sibTrans" cxnId="{8A84D1D9-3260-4562-AA59-2405CF629404}">
      <dgm:prSet/>
      <dgm:spPr/>
      <dgm:t>
        <a:bodyPr/>
        <a:lstStyle/>
        <a:p>
          <a:endParaRPr lang="en-GB"/>
        </a:p>
      </dgm:t>
    </dgm:pt>
    <dgm:pt modelId="{3629B685-BC2D-46C1-89DD-BD61953554FF}">
      <dgm:prSet/>
      <dgm:spPr/>
      <dgm:t>
        <a:bodyPr/>
        <a:lstStyle/>
        <a:p>
          <a:r>
            <a:rPr lang="en-GB"/>
            <a:t>Dose titration and adjustment?</a:t>
          </a:r>
        </a:p>
      </dgm:t>
    </dgm:pt>
    <dgm:pt modelId="{6FB0D567-2A67-45D4-880B-11461600D6A0}" type="parTrans" cxnId="{B2F3E066-DF2B-4B8B-8C73-06067AF31481}">
      <dgm:prSet/>
      <dgm:spPr/>
      <dgm:t>
        <a:bodyPr/>
        <a:lstStyle/>
        <a:p>
          <a:endParaRPr lang="en-GB"/>
        </a:p>
      </dgm:t>
    </dgm:pt>
    <dgm:pt modelId="{52491D34-F0D5-40C0-AD1D-6BA3701E2DAF}" type="sibTrans" cxnId="{B2F3E066-DF2B-4B8B-8C73-06067AF31481}">
      <dgm:prSet/>
      <dgm:spPr/>
      <dgm:t>
        <a:bodyPr/>
        <a:lstStyle/>
        <a:p>
          <a:endParaRPr lang="en-GB"/>
        </a:p>
      </dgm:t>
    </dgm:pt>
    <dgm:pt modelId="{445D9936-ED1B-4029-AA3B-4BBA9A01CFED}">
      <dgm:prSet/>
      <dgm:spPr/>
      <dgm:t>
        <a:bodyPr/>
        <a:lstStyle/>
        <a:p>
          <a:r>
            <a:rPr lang="en-GB"/>
            <a:t>Food, activity, day-to-day life?</a:t>
          </a:r>
        </a:p>
      </dgm:t>
    </dgm:pt>
    <dgm:pt modelId="{94FF5F72-A985-4648-BF34-0B2551F54309}" type="parTrans" cxnId="{5D07859E-5AEF-4B18-A011-550EFF14ABC1}">
      <dgm:prSet/>
      <dgm:spPr/>
      <dgm:t>
        <a:bodyPr/>
        <a:lstStyle/>
        <a:p>
          <a:endParaRPr lang="en-GB"/>
        </a:p>
      </dgm:t>
    </dgm:pt>
    <dgm:pt modelId="{2E101F70-F548-4E80-9A69-FBF12F2D9F47}" type="sibTrans" cxnId="{5D07859E-5AEF-4B18-A011-550EFF14ABC1}">
      <dgm:prSet/>
      <dgm:spPr/>
      <dgm:t>
        <a:bodyPr/>
        <a:lstStyle/>
        <a:p>
          <a:endParaRPr lang="en-GB"/>
        </a:p>
      </dgm:t>
    </dgm:pt>
    <dgm:pt modelId="{DABE737C-BB0F-44CB-A64B-9EC1DBCCD52E}">
      <dgm:prSet/>
      <dgm:spPr/>
      <dgm:t>
        <a:bodyPr/>
        <a:lstStyle/>
        <a:p>
          <a:r>
            <a:rPr lang="en-GB"/>
            <a:t>Illness?</a:t>
          </a:r>
        </a:p>
      </dgm:t>
    </dgm:pt>
    <dgm:pt modelId="{3387B9A0-86C7-4951-9C30-39F5F1D50DFB}" type="parTrans" cxnId="{6FC0A8FC-3E89-4A12-ABD5-B1751FA59432}">
      <dgm:prSet/>
      <dgm:spPr/>
      <dgm:t>
        <a:bodyPr/>
        <a:lstStyle/>
        <a:p>
          <a:endParaRPr lang="en-GB"/>
        </a:p>
      </dgm:t>
    </dgm:pt>
    <dgm:pt modelId="{2D3F0256-FFB1-4FE9-8C0F-DBC8A42D3F2B}" type="sibTrans" cxnId="{6FC0A8FC-3E89-4A12-ABD5-B1751FA59432}">
      <dgm:prSet/>
      <dgm:spPr/>
      <dgm:t>
        <a:bodyPr/>
        <a:lstStyle/>
        <a:p>
          <a:endParaRPr lang="en-GB"/>
        </a:p>
      </dgm:t>
    </dgm:pt>
    <dgm:pt modelId="{B64E4EB0-0ECC-4F66-BFFE-04C3072193BD}" type="pres">
      <dgm:prSet presAssocID="{536FB34A-BEB2-4176-A937-BF3ADC2B6BCD}" presName="Name0" presStyleCnt="0">
        <dgm:presLayoutVars>
          <dgm:dir/>
          <dgm:animLvl val="lvl"/>
          <dgm:resizeHandles val="exact"/>
        </dgm:presLayoutVars>
      </dgm:prSet>
      <dgm:spPr/>
    </dgm:pt>
    <dgm:pt modelId="{734184F2-A83F-4D7C-880E-B09B5AB7A287}" type="pres">
      <dgm:prSet presAssocID="{1F4AB73D-0021-4D54-B6ED-62158AEF90B9}" presName="boxAndChildren" presStyleCnt="0"/>
      <dgm:spPr/>
    </dgm:pt>
    <dgm:pt modelId="{C5DB9BF9-34EC-4481-9444-1FB7170AB92D}" type="pres">
      <dgm:prSet presAssocID="{1F4AB73D-0021-4D54-B6ED-62158AEF90B9}" presName="parentTextBox" presStyleLbl="node1" presStyleIdx="0" presStyleCnt="3"/>
      <dgm:spPr/>
    </dgm:pt>
    <dgm:pt modelId="{7D7D3775-6D3F-4127-9DC5-8EFA7B9D79F6}" type="pres">
      <dgm:prSet presAssocID="{1F4AB73D-0021-4D54-B6ED-62158AEF90B9}" presName="entireBox" presStyleLbl="node1" presStyleIdx="0" presStyleCnt="3"/>
      <dgm:spPr/>
    </dgm:pt>
    <dgm:pt modelId="{E4F473F0-E6FE-4F23-A905-5D9383A88F63}" type="pres">
      <dgm:prSet presAssocID="{1F4AB73D-0021-4D54-B6ED-62158AEF90B9}" presName="descendantBox" presStyleCnt="0"/>
      <dgm:spPr/>
    </dgm:pt>
    <dgm:pt modelId="{C69BBE04-F2D8-4385-BB5D-448FF9F1AC6B}" type="pres">
      <dgm:prSet presAssocID="{76FD7C44-2D0F-44E8-B44C-CA95CAB92DEB}" presName="childTextBox" presStyleLbl="fgAccFollowNode1" presStyleIdx="0" presStyleCnt="12">
        <dgm:presLayoutVars>
          <dgm:bulletEnabled val="1"/>
        </dgm:presLayoutVars>
      </dgm:prSet>
      <dgm:spPr/>
    </dgm:pt>
    <dgm:pt modelId="{6228628C-754C-40F6-A4BD-9BF70A68C7FF}" type="pres">
      <dgm:prSet presAssocID="{3629B685-BC2D-46C1-89DD-BD61953554FF}" presName="childTextBox" presStyleLbl="fgAccFollowNode1" presStyleIdx="1" presStyleCnt="12">
        <dgm:presLayoutVars>
          <dgm:bulletEnabled val="1"/>
        </dgm:presLayoutVars>
      </dgm:prSet>
      <dgm:spPr/>
    </dgm:pt>
    <dgm:pt modelId="{AB8102C3-91E1-44A3-8D98-43145D5166B1}" type="pres">
      <dgm:prSet presAssocID="{445D9936-ED1B-4029-AA3B-4BBA9A01CFED}" presName="childTextBox" presStyleLbl="fgAccFollowNode1" presStyleIdx="2" presStyleCnt="12">
        <dgm:presLayoutVars>
          <dgm:bulletEnabled val="1"/>
        </dgm:presLayoutVars>
      </dgm:prSet>
      <dgm:spPr/>
    </dgm:pt>
    <dgm:pt modelId="{EE69DF27-190A-4DF8-935A-14288EDAB307}" type="pres">
      <dgm:prSet presAssocID="{DABE737C-BB0F-44CB-A64B-9EC1DBCCD52E}" presName="childTextBox" presStyleLbl="fgAccFollowNode1" presStyleIdx="3" presStyleCnt="12">
        <dgm:presLayoutVars>
          <dgm:bulletEnabled val="1"/>
        </dgm:presLayoutVars>
      </dgm:prSet>
      <dgm:spPr/>
    </dgm:pt>
    <dgm:pt modelId="{C996FDEA-FE7D-4C7F-8589-40384A010A37}" type="pres">
      <dgm:prSet presAssocID="{06C47771-06CB-477C-8313-0276773C24AE}" presName="sp" presStyleCnt="0"/>
      <dgm:spPr/>
    </dgm:pt>
    <dgm:pt modelId="{2A13044E-49EA-4CF5-81AA-DA2C744E9972}" type="pres">
      <dgm:prSet presAssocID="{57D0DEEA-1DCB-4595-A798-484426DCDDD8}" presName="arrowAndChildren" presStyleCnt="0"/>
      <dgm:spPr/>
    </dgm:pt>
    <dgm:pt modelId="{B3A6EB20-A7AE-44C5-B184-9D456B1F7CC2}" type="pres">
      <dgm:prSet presAssocID="{57D0DEEA-1DCB-4595-A798-484426DCDDD8}" presName="parentTextArrow" presStyleLbl="node1" presStyleIdx="0" presStyleCnt="3"/>
      <dgm:spPr/>
    </dgm:pt>
    <dgm:pt modelId="{2AD3E8F2-DC01-4A75-9C67-85C3376CDA65}" type="pres">
      <dgm:prSet presAssocID="{57D0DEEA-1DCB-4595-A798-484426DCDDD8}" presName="arrow" presStyleLbl="node1" presStyleIdx="1" presStyleCnt="3"/>
      <dgm:spPr/>
    </dgm:pt>
    <dgm:pt modelId="{44CF651E-A67F-43DA-B5BB-24EEC18C437A}" type="pres">
      <dgm:prSet presAssocID="{57D0DEEA-1DCB-4595-A798-484426DCDDD8}" presName="descendantArrow" presStyleCnt="0"/>
      <dgm:spPr/>
    </dgm:pt>
    <dgm:pt modelId="{EFE22E3C-E6AF-4B2F-81AB-DD5A39F4B553}" type="pres">
      <dgm:prSet presAssocID="{FF4F71D3-569C-47C7-98FC-808AF8A03D02}" presName="childTextArrow" presStyleLbl="fgAccFollowNode1" presStyleIdx="4" presStyleCnt="12">
        <dgm:presLayoutVars>
          <dgm:bulletEnabled val="1"/>
        </dgm:presLayoutVars>
      </dgm:prSet>
      <dgm:spPr/>
    </dgm:pt>
    <dgm:pt modelId="{25193AAF-334C-470B-8322-1C3F0A65B68C}" type="pres">
      <dgm:prSet presAssocID="{C7BBA344-9027-4B89-95C9-BC8BA73B81FA}" presName="childTextArrow" presStyleLbl="fgAccFollowNode1" presStyleIdx="5" presStyleCnt="12">
        <dgm:presLayoutVars>
          <dgm:bulletEnabled val="1"/>
        </dgm:presLayoutVars>
      </dgm:prSet>
      <dgm:spPr/>
    </dgm:pt>
    <dgm:pt modelId="{BEBA3715-3D79-4E76-BB94-1BB232F4728D}" type="pres">
      <dgm:prSet presAssocID="{5A5A2D69-F6F7-4285-B8CD-830DB230FFA5}" presName="childTextArrow" presStyleLbl="fgAccFollowNode1" presStyleIdx="6" presStyleCnt="12">
        <dgm:presLayoutVars>
          <dgm:bulletEnabled val="1"/>
        </dgm:presLayoutVars>
      </dgm:prSet>
      <dgm:spPr/>
    </dgm:pt>
    <dgm:pt modelId="{1EDEA161-61EC-4EBF-9216-3F99D0DC85BE}" type="pres">
      <dgm:prSet presAssocID="{783376BA-ABDA-4FF4-9CB9-A6C9E7B9D67A}" presName="childTextArrow" presStyleLbl="fgAccFollowNode1" presStyleIdx="7" presStyleCnt="12">
        <dgm:presLayoutVars>
          <dgm:bulletEnabled val="1"/>
        </dgm:presLayoutVars>
      </dgm:prSet>
      <dgm:spPr/>
    </dgm:pt>
    <dgm:pt modelId="{BA077780-71E7-4DFC-BD0C-E03B2FC50953}" type="pres">
      <dgm:prSet presAssocID="{93914D10-842D-46E6-AD1E-E985974102D2}" presName="childTextArrow" presStyleLbl="fgAccFollowNode1" presStyleIdx="8" presStyleCnt="12">
        <dgm:presLayoutVars>
          <dgm:bulletEnabled val="1"/>
        </dgm:presLayoutVars>
      </dgm:prSet>
      <dgm:spPr/>
    </dgm:pt>
    <dgm:pt modelId="{D8878BDE-A0F7-4BBF-BE30-75B7702C0C76}" type="pres">
      <dgm:prSet presAssocID="{28615D06-CB07-44D1-8EE3-C5E3E4657A3C}" presName="childTextArrow" presStyleLbl="fgAccFollowNode1" presStyleIdx="9" presStyleCnt="12">
        <dgm:presLayoutVars>
          <dgm:bulletEnabled val="1"/>
        </dgm:presLayoutVars>
      </dgm:prSet>
      <dgm:spPr/>
    </dgm:pt>
    <dgm:pt modelId="{4C6A257A-41F9-44BA-97CA-C22935C41865}" type="pres">
      <dgm:prSet presAssocID="{1A591183-DE17-48CF-96A5-D0058B525307}" presName="sp" presStyleCnt="0"/>
      <dgm:spPr/>
    </dgm:pt>
    <dgm:pt modelId="{12743B69-FE4A-4F5B-B0E2-F42BF5ADA9EC}" type="pres">
      <dgm:prSet presAssocID="{33214273-3A87-4047-9850-178CBB2C453D}" presName="arrowAndChildren" presStyleCnt="0"/>
      <dgm:spPr/>
    </dgm:pt>
    <dgm:pt modelId="{54964E34-99DA-407B-B871-5187EC2E6B83}" type="pres">
      <dgm:prSet presAssocID="{33214273-3A87-4047-9850-178CBB2C453D}" presName="parentTextArrow" presStyleLbl="node1" presStyleIdx="1" presStyleCnt="3"/>
      <dgm:spPr/>
    </dgm:pt>
    <dgm:pt modelId="{6354EB1D-BDA5-4154-A96A-1A2568498106}" type="pres">
      <dgm:prSet presAssocID="{33214273-3A87-4047-9850-178CBB2C453D}" presName="arrow" presStyleLbl="node1" presStyleIdx="2" presStyleCnt="3"/>
      <dgm:spPr/>
    </dgm:pt>
    <dgm:pt modelId="{E89D2CA5-D969-465A-BDC6-4484E08B7E2F}" type="pres">
      <dgm:prSet presAssocID="{33214273-3A87-4047-9850-178CBB2C453D}" presName="descendantArrow" presStyleCnt="0"/>
      <dgm:spPr/>
    </dgm:pt>
    <dgm:pt modelId="{B7E2D72C-C390-4170-AD83-9BC75C1063B4}" type="pres">
      <dgm:prSet presAssocID="{7CF8D2DA-C537-47FC-AAE8-8E43C1F3C12B}" presName="childTextArrow" presStyleLbl="fgAccFollowNode1" presStyleIdx="10" presStyleCnt="12">
        <dgm:presLayoutVars>
          <dgm:bulletEnabled val="1"/>
        </dgm:presLayoutVars>
      </dgm:prSet>
      <dgm:spPr/>
    </dgm:pt>
    <dgm:pt modelId="{FBBE14F3-7C02-4B33-ACBF-EF92F09F8226}" type="pres">
      <dgm:prSet presAssocID="{3DFBF2EA-4BD0-457B-98C9-ACC7F9E099E1}" presName="childTextArrow" presStyleLbl="fgAccFollowNode1" presStyleIdx="11" presStyleCnt="12">
        <dgm:presLayoutVars>
          <dgm:bulletEnabled val="1"/>
        </dgm:presLayoutVars>
      </dgm:prSet>
      <dgm:spPr/>
    </dgm:pt>
  </dgm:ptLst>
  <dgm:cxnLst>
    <dgm:cxn modelId="{17082F01-27C8-4B74-B2B3-BA851D6A2A55}" type="presOf" srcId="{3DFBF2EA-4BD0-457B-98C9-ACC7F9E099E1}" destId="{FBBE14F3-7C02-4B33-ACBF-EF92F09F8226}" srcOrd="0" destOrd="0" presId="urn:microsoft.com/office/officeart/2005/8/layout/process4"/>
    <dgm:cxn modelId="{66949701-E4D1-45DE-B660-AEF3B5F0493A}" type="presOf" srcId="{33214273-3A87-4047-9850-178CBB2C453D}" destId="{54964E34-99DA-407B-B871-5187EC2E6B83}" srcOrd="0" destOrd="0" presId="urn:microsoft.com/office/officeart/2005/8/layout/process4"/>
    <dgm:cxn modelId="{44172104-8A26-41DB-B2F9-58B9D9EE112D}" type="presOf" srcId="{1F4AB73D-0021-4D54-B6ED-62158AEF90B9}" destId="{7D7D3775-6D3F-4127-9DC5-8EFA7B9D79F6}" srcOrd="1" destOrd="0" presId="urn:microsoft.com/office/officeart/2005/8/layout/process4"/>
    <dgm:cxn modelId="{E6874F0D-F8C0-43EC-8D2E-BCB1757E9A0F}" srcId="{536FB34A-BEB2-4176-A937-BF3ADC2B6BCD}" destId="{33214273-3A87-4047-9850-178CBB2C453D}" srcOrd="0" destOrd="0" parTransId="{23816EAF-C821-425F-8B65-543484384B1F}" sibTransId="{1A591183-DE17-48CF-96A5-D0058B525307}"/>
    <dgm:cxn modelId="{45E74016-776E-4832-98CA-2FEAC3ACFE0E}" type="presOf" srcId="{7CF8D2DA-C537-47FC-AAE8-8E43C1F3C12B}" destId="{B7E2D72C-C390-4170-AD83-9BC75C1063B4}" srcOrd="0" destOrd="0" presId="urn:microsoft.com/office/officeart/2005/8/layout/process4"/>
    <dgm:cxn modelId="{398EDB1E-568D-493B-8839-5243A0A1EAD4}" srcId="{57D0DEEA-1DCB-4595-A798-484426DCDDD8}" destId="{5A5A2D69-F6F7-4285-B8CD-830DB230FFA5}" srcOrd="2" destOrd="0" parTransId="{A16AC675-A352-4674-9B61-FD3F5F3931E1}" sibTransId="{A8816F61-A583-4613-8F21-05902BB139E8}"/>
    <dgm:cxn modelId="{C7C32D21-9CA9-4BD0-8CF9-060BEF1AD046}" type="presOf" srcId="{536FB34A-BEB2-4176-A937-BF3ADC2B6BCD}" destId="{B64E4EB0-0ECC-4F66-BFFE-04C3072193BD}" srcOrd="0" destOrd="0" presId="urn:microsoft.com/office/officeart/2005/8/layout/process4"/>
    <dgm:cxn modelId="{9C011123-EAD7-42FC-92B8-467AA39023FE}" srcId="{57D0DEEA-1DCB-4595-A798-484426DCDDD8}" destId="{FF4F71D3-569C-47C7-98FC-808AF8A03D02}" srcOrd="0" destOrd="0" parTransId="{912F221C-178C-47B3-8CE6-7E059AA0F3F9}" sibTransId="{0412B796-905B-4AE2-8DF9-B7E49755E967}"/>
    <dgm:cxn modelId="{03406928-D2C9-48BF-ABFF-BB2BBCF3B786}" srcId="{536FB34A-BEB2-4176-A937-BF3ADC2B6BCD}" destId="{1F4AB73D-0021-4D54-B6ED-62158AEF90B9}" srcOrd="2" destOrd="0" parTransId="{B8AACDD2-7463-4BC3-BFF9-D598AF694980}" sibTransId="{FC3B4EED-A6E3-4115-AC78-374284F3E501}"/>
    <dgm:cxn modelId="{F9DE592C-A07D-40E0-AA52-74DBC4001311}" srcId="{33214273-3A87-4047-9850-178CBB2C453D}" destId="{3DFBF2EA-4BD0-457B-98C9-ACC7F9E099E1}" srcOrd="1" destOrd="0" parTransId="{4ACD7859-93EF-438C-B77B-65370120CD98}" sibTransId="{0E7830FF-4954-44E0-8CBB-875A795A86BD}"/>
    <dgm:cxn modelId="{B650292F-70DE-4687-90A8-090115B49749}" srcId="{33214273-3A87-4047-9850-178CBB2C453D}" destId="{7CF8D2DA-C537-47FC-AAE8-8E43C1F3C12B}" srcOrd="0" destOrd="0" parTransId="{5809BA2D-5112-44C5-8EA5-7E93A4D00597}" sibTransId="{5E0D2D92-AC35-48DF-8E9C-F93C3495F4AC}"/>
    <dgm:cxn modelId="{35DE485B-A245-4FF8-A68C-10B314CF474B}" type="presOf" srcId="{5A5A2D69-F6F7-4285-B8CD-830DB230FFA5}" destId="{BEBA3715-3D79-4E76-BB94-1BB232F4728D}" srcOrd="0" destOrd="0" presId="urn:microsoft.com/office/officeart/2005/8/layout/process4"/>
    <dgm:cxn modelId="{D8856465-7ADB-4D16-8114-FF3949342239}" srcId="{57D0DEEA-1DCB-4595-A798-484426DCDDD8}" destId="{C7BBA344-9027-4B89-95C9-BC8BA73B81FA}" srcOrd="1" destOrd="0" parTransId="{14F2BA03-02FB-4D42-9F42-332DB345992B}" sibTransId="{CE6DEFC0-B0B7-4758-8933-17C6946F25D4}"/>
    <dgm:cxn modelId="{B2F3E066-DF2B-4B8B-8C73-06067AF31481}" srcId="{1F4AB73D-0021-4D54-B6ED-62158AEF90B9}" destId="{3629B685-BC2D-46C1-89DD-BD61953554FF}" srcOrd="1" destOrd="0" parTransId="{6FB0D567-2A67-45D4-880B-11461600D6A0}" sibTransId="{52491D34-F0D5-40C0-AD1D-6BA3701E2DAF}"/>
    <dgm:cxn modelId="{F766174C-60B7-4238-8DA8-2683A004A0B0}" type="presOf" srcId="{1F4AB73D-0021-4D54-B6ED-62158AEF90B9}" destId="{C5DB9BF9-34EC-4481-9444-1FB7170AB92D}" srcOrd="0" destOrd="0" presId="urn:microsoft.com/office/officeart/2005/8/layout/process4"/>
    <dgm:cxn modelId="{B3B80E6D-2739-48C4-8125-4E0B8F32056F}" type="presOf" srcId="{DABE737C-BB0F-44CB-A64B-9EC1DBCCD52E}" destId="{EE69DF27-190A-4DF8-935A-14288EDAB307}" srcOrd="0" destOrd="0" presId="urn:microsoft.com/office/officeart/2005/8/layout/process4"/>
    <dgm:cxn modelId="{C5C0904D-5D2F-4E2D-87EF-CB6397D8B69C}" type="presOf" srcId="{57D0DEEA-1DCB-4595-A798-484426DCDDD8}" destId="{B3A6EB20-A7AE-44C5-B184-9D456B1F7CC2}" srcOrd="0" destOrd="0" presId="urn:microsoft.com/office/officeart/2005/8/layout/process4"/>
    <dgm:cxn modelId="{2278C171-4E62-4006-A852-46C4363270B7}" type="presOf" srcId="{3629B685-BC2D-46C1-89DD-BD61953554FF}" destId="{6228628C-754C-40F6-A4BD-9BF70A68C7FF}" srcOrd="0" destOrd="0" presId="urn:microsoft.com/office/officeart/2005/8/layout/process4"/>
    <dgm:cxn modelId="{938ED154-2D3A-4869-9F11-FC594DD9FAAD}" srcId="{57D0DEEA-1DCB-4595-A798-484426DCDDD8}" destId="{783376BA-ABDA-4FF4-9CB9-A6C9E7B9D67A}" srcOrd="3" destOrd="0" parTransId="{A6B1FB46-0AC7-40BF-86AF-1F6AAD5A780E}" sibTransId="{089DDBEF-9AD3-4BE6-B5A4-CB3381A59CD7}"/>
    <dgm:cxn modelId="{F39A3779-4738-4FB6-861A-13B52A3CDE1E}" type="presOf" srcId="{C7BBA344-9027-4B89-95C9-BC8BA73B81FA}" destId="{25193AAF-334C-470B-8322-1C3F0A65B68C}" srcOrd="0" destOrd="0" presId="urn:microsoft.com/office/officeart/2005/8/layout/process4"/>
    <dgm:cxn modelId="{ED9B4184-5281-4549-89CB-D34C2D25D083}" type="presOf" srcId="{28615D06-CB07-44D1-8EE3-C5E3E4657A3C}" destId="{D8878BDE-A0F7-4BBF-BE30-75B7702C0C76}" srcOrd="0" destOrd="0" presId="urn:microsoft.com/office/officeart/2005/8/layout/process4"/>
    <dgm:cxn modelId="{0E06F08E-DC55-415F-9C1D-343341B8AEAD}" type="presOf" srcId="{93914D10-842D-46E6-AD1E-E985974102D2}" destId="{BA077780-71E7-4DFC-BD0C-E03B2FC50953}" srcOrd="0" destOrd="0" presId="urn:microsoft.com/office/officeart/2005/8/layout/process4"/>
    <dgm:cxn modelId="{BCCF6D94-FE6F-4DF2-90DE-D32664DC857F}" type="presOf" srcId="{783376BA-ABDA-4FF4-9CB9-A6C9E7B9D67A}" destId="{1EDEA161-61EC-4EBF-9216-3F99D0DC85BE}" srcOrd="0" destOrd="0" presId="urn:microsoft.com/office/officeart/2005/8/layout/process4"/>
    <dgm:cxn modelId="{CF30ED9A-50E5-446B-83FE-6BBC475874A8}" type="presOf" srcId="{33214273-3A87-4047-9850-178CBB2C453D}" destId="{6354EB1D-BDA5-4154-A96A-1A2568498106}" srcOrd="1" destOrd="0" presId="urn:microsoft.com/office/officeart/2005/8/layout/process4"/>
    <dgm:cxn modelId="{9B52EC9D-383F-4BFF-8047-67D831621498}" type="presOf" srcId="{445D9936-ED1B-4029-AA3B-4BBA9A01CFED}" destId="{AB8102C3-91E1-44A3-8D98-43145D5166B1}" srcOrd="0" destOrd="0" presId="urn:microsoft.com/office/officeart/2005/8/layout/process4"/>
    <dgm:cxn modelId="{5D07859E-5AEF-4B18-A011-550EFF14ABC1}" srcId="{1F4AB73D-0021-4D54-B6ED-62158AEF90B9}" destId="{445D9936-ED1B-4029-AA3B-4BBA9A01CFED}" srcOrd="2" destOrd="0" parTransId="{94FF5F72-A985-4648-BF34-0B2551F54309}" sibTransId="{2E101F70-F548-4E80-9A69-FBF12F2D9F47}"/>
    <dgm:cxn modelId="{A727A7B3-294A-4D1F-B529-F25C3DD52996}" type="presOf" srcId="{57D0DEEA-1DCB-4595-A798-484426DCDDD8}" destId="{2AD3E8F2-DC01-4A75-9C67-85C3376CDA65}" srcOrd="1" destOrd="0" presId="urn:microsoft.com/office/officeart/2005/8/layout/process4"/>
    <dgm:cxn modelId="{3842F6C0-8FE5-4A11-B9D6-B465D5C2F6F1}" srcId="{536FB34A-BEB2-4176-A937-BF3ADC2B6BCD}" destId="{57D0DEEA-1DCB-4595-A798-484426DCDDD8}" srcOrd="1" destOrd="0" parTransId="{7DDBD2C8-D184-49E5-95F4-0CC370465C22}" sibTransId="{06C47771-06CB-477C-8313-0276773C24AE}"/>
    <dgm:cxn modelId="{16E566D2-B38C-4FE1-95A8-254BF316BECA}" type="presOf" srcId="{76FD7C44-2D0F-44E8-B44C-CA95CAB92DEB}" destId="{C69BBE04-F2D8-4385-BB5D-448FF9F1AC6B}" srcOrd="0" destOrd="0" presId="urn:microsoft.com/office/officeart/2005/8/layout/process4"/>
    <dgm:cxn modelId="{8A84D1D9-3260-4562-AA59-2405CF629404}" srcId="{1F4AB73D-0021-4D54-B6ED-62158AEF90B9}" destId="{76FD7C44-2D0F-44E8-B44C-CA95CAB92DEB}" srcOrd="0" destOrd="0" parTransId="{2FFA3F34-2EF4-4862-B4D7-1AA44F840ED3}" sibTransId="{910ACAF1-75B7-475F-B227-B0160855D08B}"/>
    <dgm:cxn modelId="{879A99E2-CA25-4EA1-96EA-FDCE6E840181}" srcId="{57D0DEEA-1DCB-4595-A798-484426DCDDD8}" destId="{28615D06-CB07-44D1-8EE3-C5E3E4657A3C}" srcOrd="5" destOrd="0" parTransId="{34058C5E-0E2D-4974-A36D-262A085A835B}" sibTransId="{417C7CB4-839B-4F06-822B-564C8E0DB763}"/>
    <dgm:cxn modelId="{F68CCBF1-821F-47B0-A757-3FC992111274}" type="presOf" srcId="{FF4F71D3-569C-47C7-98FC-808AF8A03D02}" destId="{EFE22E3C-E6AF-4B2F-81AB-DD5A39F4B553}" srcOrd="0" destOrd="0" presId="urn:microsoft.com/office/officeart/2005/8/layout/process4"/>
    <dgm:cxn modelId="{F19153F7-9518-463B-96C2-666CAAD2046E}" srcId="{57D0DEEA-1DCB-4595-A798-484426DCDDD8}" destId="{93914D10-842D-46E6-AD1E-E985974102D2}" srcOrd="4" destOrd="0" parTransId="{0FE1602E-618A-4674-850C-0A27CEB66AE8}" sibTransId="{C57A87AA-60F1-4DF8-8D03-0D5F3DE99014}"/>
    <dgm:cxn modelId="{6FC0A8FC-3E89-4A12-ABD5-B1751FA59432}" srcId="{1F4AB73D-0021-4D54-B6ED-62158AEF90B9}" destId="{DABE737C-BB0F-44CB-A64B-9EC1DBCCD52E}" srcOrd="3" destOrd="0" parTransId="{3387B9A0-86C7-4951-9C30-39F5F1D50DFB}" sibTransId="{2D3F0256-FFB1-4FE9-8C0F-DBC8A42D3F2B}"/>
    <dgm:cxn modelId="{0E8CFDB9-D0E1-4614-816C-6B231366848F}" type="presParOf" srcId="{B64E4EB0-0ECC-4F66-BFFE-04C3072193BD}" destId="{734184F2-A83F-4D7C-880E-B09B5AB7A287}" srcOrd="0" destOrd="0" presId="urn:microsoft.com/office/officeart/2005/8/layout/process4"/>
    <dgm:cxn modelId="{A2CCEFD9-E732-4F38-BED6-14028137734F}" type="presParOf" srcId="{734184F2-A83F-4D7C-880E-B09B5AB7A287}" destId="{C5DB9BF9-34EC-4481-9444-1FB7170AB92D}" srcOrd="0" destOrd="0" presId="urn:microsoft.com/office/officeart/2005/8/layout/process4"/>
    <dgm:cxn modelId="{C7611B41-1338-49E0-8D15-F17AC61DA013}" type="presParOf" srcId="{734184F2-A83F-4D7C-880E-B09B5AB7A287}" destId="{7D7D3775-6D3F-4127-9DC5-8EFA7B9D79F6}" srcOrd="1" destOrd="0" presId="urn:microsoft.com/office/officeart/2005/8/layout/process4"/>
    <dgm:cxn modelId="{C1306C20-83E7-4856-BFE7-1D06B3EF167F}" type="presParOf" srcId="{734184F2-A83F-4D7C-880E-B09B5AB7A287}" destId="{E4F473F0-E6FE-4F23-A905-5D9383A88F63}" srcOrd="2" destOrd="0" presId="urn:microsoft.com/office/officeart/2005/8/layout/process4"/>
    <dgm:cxn modelId="{DC39EC62-8743-4B4A-A9AF-50FAC59008CB}" type="presParOf" srcId="{E4F473F0-E6FE-4F23-A905-5D9383A88F63}" destId="{C69BBE04-F2D8-4385-BB5D-448FF9F1AC6B}" srcOrd="0" destOrd="0" presId="urn:microsoft.com/office/officeart/2005/8/layout/process4"/>
    <dgm:cxn modelId="{48403B5E-0826-4B74-B4BA-891AB3016243}" type="presParOf" srcId="{E4F473F0-E6FE-4F23-A905-5D9383A88F63}" destId="{6228628C-754C-40F6-A4BD-9BF70A68C7FF}" srcOrd="1" destOrd="0" presId="urn:microsoft.com/office/officeart/2005/8/layout/process4"/>
    <dgm:cxn modelId="{B03E93D6-C5FF-4466-81C7-ED66D4DA0DC7}" type="presParOf" srcId="{E4F473F0-E6FE-4F23-A905-5D9383A88F63}" destId="{AB8102C3-91E1-44A3-8D98-43145D5166B1}" srcOrd="2" destOrd="0" presId="urn:microsoft.com/office/officeart/2005/8/layout/process4"/>
    <dgm:cxn modelId="{FA7251E9-3B82-4B10-89AA-A1E420EFB28C}" type="presParOf" srcId="{E4F473F0-E6FE-4F23-A905-5D9383A88F63}" destId="{EE69DF27-190A-4DF8-935A-14288EDAB307}" srcOrd="3" destOrd="0" presId="urn:microsoft.com/office/officeart/2005/8/layout/process4"/>
    <dgm:cxn modelId="{23EAA835-C0C7-4200-A0DC-DC48CC61B345}" type="presParOf" srcId="{B64E4EB0-0ECC-4F66-BFFE-04C3072193BD}" destId="{C996FDEA-FE7D-4C7F-8589-40384A010A37}" srcOrd="1" destOrd="0" presId="urn:microsoft.com/office/officeart/2005/8/layout/process4"/>
    <dgm:cxn modelId="{D73F7712-4C40-4BFF-81A7-64D7240A9184}" type="presParOf" srcId="{B64E4EB0-0ECC-4F66-BFFE-04C3072193BD}" destId="{2A13044E-49EA-4CF5-81AA-DA2C744E9972}" srcOrd="2" destOrd="0" presId="urn:microsoft.com/office/officeart/2005/8/layout/process4"/>
    <dgm:cxn modelId="{9128D461-F482-4521-A5AF-E67ADCD5280E}" type="presParOf" srcId="{2A13044E-49EA-4CF5-81AA-DA2C744E9972}" destId="{B3A6EB20-A7AE-44C5-B184-9D456B1F7CC2}" srcOrd="0" destOrd="0" presId="urn:microsoft.com/office/officeart/2005/8/layout/process4"/>
    <dgm:cxn modelId="{98CC6795-0F98-44B8-9EBB-8E6CE4ABBF7C}" type="presParOf" srcId="{2A13044E-49EA-4CF5-81AA-DA2C744E9972}" destId="{2AD3E8F2-DC01-4A75-9C67-85C3376CDA65}" srcOrd="1" destOrd="0" presId="urn:microsoft.com/office/officeart/2005/8/layout/process4"/>
    <dgm:cxn modelId="{B1BBE0E1-A0E4-425C-A77E-F4CF6CDFC2C4}" type="presParOf" srcId="{2A13044E-49EA-4CF5-81AA-DA2C744E9972}" destId="{44CF651E-A67F-43DA-B5BB-24EEC18C437A}" srcOrd="2" destOrd="0" presId="urn:microsoft.com/office/officeart/2005/8/layout/process4"/>
    <dgm:cxn modelId="{23567A86-C12F-47FE-ADEF-322BE11194F0}" type="presParOf" srcId="{44CF651E-A67F-43DA-B5BB-24EEC18C437A}" destId="{EFE22E3C-E6AF-4B2F-81AB-DD5A39F4B553}" srcOrd="0" destOrd="0" presId="urn:microsoft.com/office/officeart/2005/8/layout/process4"/>
    <dgm:cxn modelId="{7D765A0B-32E9-4862-B12B-A1772E2E0F8B}" type="presParOf" srcId="{44CF651E-A67F-43DA-B5BB-24EEC18C437A}" destId="{25193AAF-334C-470B-8322-1C3F0A65B68C}" srcOrd="1" destOrd="0" presId="urn:microsoft.com/office/officeart/2005/8/layout/process4"/>
    <dgm:cxn modelId="{74304A42-54F3-417B-9B58-83F65C1228F2}" type="presParOf" srcId="{44CF651E-A67F-43DA-B5BB-24EEC18C437A}" destId="{BEBA3715-3D79-4E76-BB94-1BB232F4728D}" srcOrd="2" destOrd="0" presId="urn:microsoft.com/office/officeart/2005/8/layout/process4"/>
    <dgm:cxn modelId="{C1E970E0-9899-4FCA-997E-B5470DCDF493}" type="presParOf" srcId="{44CF651E-A67F-43DA-B5BB-24EEC18C437A}" destId="{1EDEA161-61EC-4EBF-9216-3F99D0DC85BE}" srcOrd="3" destOrd="0" presId="urn:microsoft.com/office/officeart/2005/8/layout/process4"/>
    <dgm:cxn modelId="{30CBE1E3-33D6-4444-A80F-302A845EBF23}" type="presParOf" srcId="{44CF651E-A67F-43DA-B5BB-24EEC18C437A}" destId="{BA077780-71E7-4DFC-BD0C-E03B2FC50953}" srcOrd="4" destOrd="0" presId="urn:microsoft.com/office/officeart/2005/8/layout/process4"/>
    <dgm:cxn modelId="{B47EEFD1-9263-41AD-8C42-CAB99EF8432E}" type="presParOf" srcId="{44CF651E-A67F-43DA-B5BB-24EEC18C437A}" destId="{D8878BDE-A0F7-4BBF-BE30-75B7702C0C76}" srcOrd="5" destOrd="0" presId="urn:microsoft.com/office/officeart/2005/8/layout/process4"/>
    <dgm:cxn modelId="{CF34D157-DBF4-479C-A53D-E522D95EFCD8}" type="presParOf" srcId="{B64E4EB0-0ECC-4F66-BFFE-04C3072193BD}" destId="{4C6A257A-41F9-44BA-97CA-C22935C41865}" srcOrd="3" destOrd="0" presId="urn:microsoft.com/office/officeart/2005/8/layout/process4"/>
    <dgm:cxn modelId="{53FA6CDC-AF42-4D24-8BC9-07F8ECEBA6F5}" type="presParOf" srcId="{B64E4EB0-0ECC-4F66-BFFE-04C3072193BD}" destId="{12743B69-FE4A-4F5B-B0E2-F42BF5ADA9EC}" srcOrd="4" destOrd="0" presId="urn:microsoft.com/office/officeart/2005/8/layout/process4"/>
    <dgm:cxn modelId="{B93FE8C2-4789-4ECD-8623-39E1A4A7A0D4}" type="presParOf" srcId="{12743B69-FE4A-4F5B-B0E2-F42BF5ADA9EC}" destId="{54964E34-99DA-407B-B871-5187EC2E6B83}" srcOrd="0" destOrd="0" presId="urn:microsoft.com/office/officeart/2005/8/layout/process4"/>
    <dgm:cxn modelId="{7CD95BF2-6C09-4E83-A4A7-7A65B7D5792C}" type="presParOf" srcId="{12743B69-FE4A-4F5B-B0E2-F42BF5ADA9EC}" destId="{6354EB1D-BDA5-4154-A96A-1A2568498106}" srcOrd="1" destOrd="0" presId="urn:microsoft.com/office/officeart/2005/8/layout/process4"/>
    <dgm:cxn modelId="{2D531194-F60F-46A0-BFF1-1C9A417EF6AE}" type="presParOf" srcId="{12743B69-FE4A-4F5B-B0E2-F42BF5ADA9EC}" destId="{E89D2CA5-D969-465A-BDC6-4484E08B7E2F}" srcOrd="2" destOrd="0" presId="urn:microsoft.com/office/officeart/2005/8/layout/process4"/>
    <dgm:cxn modelId="{602A9455-68FC-472F-807A-CDAD58E4DDEA}" type="presParOf" srcId="{E89D2CA5-D969-465A-BDC6-4484E08B7E2F}" destId="{B7E2D72C-C390-4170-AD83-9BC75C1063B4}" srcOrd="0" destOrd="0" presId="urn:microsoft.com/office/officeart/2005/8/layout/process4"/>
    <dgm:cxn modelId="{AF073176-70C2-4284-B063-36C0973B67AE}" type="presParOf" srcId="{E89D2CA5-D969-465A-BDC6-4484E08B7E2F}" destId="{FBBE14F3-7C02-4B33-ACBF-EF92F09F8226}"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a:solidFill>
          <a:schemeClr val="accent2">
            <a:lumMod val="75000"/>
          </a:schemeClr>
        </a:solidFill>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a:t>Injection sites</a:t>
          </a:r>
          <a:endParaRPr lang="en-GB" dirty="0"/>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a:t>Other therapies affecting control</a:t>
          </a:r>
          <a:endParaRPr lang="en-GB" dirty="0"/>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4741D32-E522-412E-878F-28E6829AAE2E}"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620F0F59-1544-464C-9EFA-F1A3F1C83649}">
      <dgm:prSet phldrT="[Text]"/>
      <dgm:spPr/>
      <dgm:t>
        <a:bodyPr/>
        <a:lstStyle/>
        <a:p>
          <a:r>
            <a:rPr lang="en-GB" dirty="0"/>
            <a:t>Needles</a:t>
          </a:r>
        </a:p>
      </dgm:t>
    </dgm:pt>
    <dgm:pt modelId="{78E99A07-0A23-4D9D-99F0-7AAC210C8346}" type="parTrans" cxnId="{6DF37C5D-8B10-4615-8942-4C35E3A849A5}">
      <dgm:prSet/>
      <dgm:spPr/>
      <dgm:t>
        <a:bodyPr/>
        <a:lstStyle/>
        <a:p>
          <a:endParaRPr lang="en-GB"/>
        </a:p>
      </dgm:t>
    </dgm:pt>
    <dgm:pt modelId="{414D4AEF-5F0E-4ABE-A0DA-B6E293F260C8}" type="sibTrans" cxnId="{6DF37C5D-8B10-4615-8942-4C35E3A849A5}">
      <dgm:prSet/>
      <dgm:spPr/>
      <dgm:t>
        <a:bodyPr/>
        <a:lstStyle/>
        <a:p>
          <a:endParaRPr lang="en-GB"/>
        </a:p>
      </dgm:t>
    </dgm:pt>
    <dgm:pt modelId="{05E4055F-9388-4596-974B-ED83875C3058}">
      <dgm:prSet/>
      <dgm:spPr/>
      <dgm:t>
        <a:bodyPr/>
        <a:lstStyle/>
        <a:p>
          <a:r>
            <a:rPr lang="en-GB" dirty="0"/>
            <a:t>Correct size /type</a:t>
          </a:r>
        </a:p>
      </dgm:t>
    </dgm:pt>
    <dgm:pt modelId="{3158F766-BE6D-43D7-A15B-959E7327DDB0}" type="parTrans" cxnId="{691FE1AE-52A6-46A3-BF9D-821416F908AF}">
      <dgm:prSet/>
      <dgm:spPr/>
      <dgm:t>
        <a:bodyPr/>
        <a:lstStyle/>
        <a:p>
          <a:endParaRPr lang="en-GB"/>
        </a:p>
      </dgm:t>
    </dgm:pt>
    <dgm:pt modelId="{AB9978BC-7D93-4426-A5E0-4B681CD36105}" type="sibTrans" cxnId="{691FE1AE-52A6-46A3-BF9D-821416F908AF}">
      <dgm:prSet/>
      <dgm:spPr/>
      <dgm:t>
        <a:bodyPr/>
        <a:lstStyle/>
        <a:p>
          <a:endParaRPr lang="en-GB"/>
        </a:p>
      </dgm:t>
    </dgm:pt>
    <dgm:pt modelId="{04BEC940-4626-4C87-9A30-8EC3DF19630E}">
      <dgm:prSet/>
      <dgm:spPr/>
      <dgm:t>
        <a:bodyPr/>
        <a:lstStyle/>
        <a:p>
          <a:r>
            <a:rPr lang="en-GB"/>
            <a:t>Regular change</a:t>
          </a:r>
          <a:endParaRPr lang="en-GB" dirty="0"/>
        </a:p>
      </dgm:t>
    </dgm:pt>
    <dgm:pt modelId="{442249F2-9EEE-4983-BD68-36DE3DF16E78}" type="parTrans" cxnId="{501B6852-76DC-483B-8421-B151B8A91574}">
      <dgm:prSet/>
      <dgm:spPr/>
      <dgm:t>
        <a:bodyPr/>
        <a:lstStyle/>
        <a:p>
          <a:endParaRPr lang="en-GB"/>
        </a:p>
      </dgm:t>
    </dgm:pt>
    <dgm:pt modelId="{29E1F169-F83D-41F0-9842-5D20A8528C94}" type="sibTrans" cxnId="{501B6852-76DC-483B-8421-B151B8A91574}">
      <dgm:prSet/>
      <dgm:spPr/>
      <dgm:t>
        <a:bodyPr/>
        <a:lstStyle/>
        <a:p>
          <a:endParaRPr lang="en-GB"/>
        </a:p>
      </dgm:t>
    </dgm:pt>
    <dgm:pt modelId="{59E2CE0E-6BAA-4AB7-A997-F908D84CB6C0}">
      <dgm:prSet/>
      <dgm:spPr/>
      <dgm:t>
        <a:bodyPr/>
        <a:lstStyle/>
        <a:p>
          <a:r>
            <a:rPr lang="en-GB"/>
            <a:t>Both caps removed</a:t>
          </a:r>
          <a:endParaRPr lang="en-GB" dirty="0"/>
        </a:p>
      </dgm:t>
    </dgm:pt>
    <dgm:pt modelId="{C9648813-FBC2-49C9-BADB-1EB941596984}" type="parTrans" cxnId="{B2E1524D-B558-4450-A61C-13ED9EDA1B9D}">
      <dgm:prSet/>
      <dgm:spPr/>
      <dgm:t>
        <a:bodyPr/>
        <a:lstStyle/>
        <a:p>
          <a:endParaRPr lang="en-GB"/>
        </a:p>
      </dgm:t>
    </dgm:pt>
    <dgm:pt modelId="{D9CD49BC-9504-4AC6-A896-1467613268A6}" type="sibTrans" cxnId="{B2E1524D-B558-4450-A61C-13ED9EDA1B9D}">
      <dgm:prSet/>
      <dgm:spPr/>
      <dgm:t>
        <a:bodyPr/>
        <a:lstStyle/>
        <a:p>
          <a:endParaRPr lang="en-GB"/>
        </a:p>
      </dgm:t>
    </dgm:pt>
    <dgm:pt modelId="{A72958DB-580C-4112-A837-7EAF642068C0}">
      <dgm:prSet/>
      <dgm:spPr/>
      <dgm:t>
        <a:bodyPr/>
        <a:lstStyle/>
        <a:p>
          <a:r>
            <a:rPr lang="en-GB" dirty="0"/>
            <a:t>Correctly put on pen ( Not bent) – always advise on air shot</a:t>
          </a:r>
        </a:p>
      </dgm:t>
    </dgm:pt>
    <dgm:pt modelId="{E8DE5FAB-214A-48D3-88DF-CB0B6E718602}" type="parTrans" cxnId="{4386D8DA-DC55-4639-A8F7-314BC4326ACA}">
      <dgm:prSet/>
      <dgm:spPr/>
      <dgm:t>
        <a:bodyPr/>
        <a:lstStyle/>
        <a:p>
          <a:endParaRPr lang="en-GB"/>
        </a:p>
      </dgm:t>
    </dgm:pt>
    <dgm:pt modelId="{CEB8202F-D12B-4140-BC7C-C15677B6DCDC}" type="sibTrans" cxnId="{4386D8DA-DC55-4639-A8F7-314BC4326ACA}">
      <dgm:prSet/>
      <dgm:spPr/>
      <dgm:t>
        <a:bodyPr/>
        <a:lstStyle/>
        <a:p>
          <a:endParaRPr lang="en-GB"/>
        </a:p>
      </dgm:t>
    </dgm:pt>
    <dgm:pt modelId="{D6C32FC9-0013-4DD2-AB64-5E73804A1233}">
      <dgm:prSet/>
      <dgm:spPr/>
      <dgm:t>
        <a:bodyPr/>
        <a:lstStyle/>
        <a:p>
          <a:r>
            <a:rPr lang="en-GB"/>
            <a:t>Device </a:t>
          </a:r>
          <a:endParaRPr lang="en-GB" dirty="0"/>
        </a:p>
      </dgm:t>
    </dgm:pt>
    <dgm:pt modelId="{7E807C2D-ABB0-4C2E-A179-DE14065645AC}" type="parTrans" cxnId="{48397E52-037F-4FAA-AA20-BF85FC32A978}">
      <dgm:prSet/>
      <dgm:spPr/>
      <dgm:t>
        <a:bodyPr/>
        <a:lstStyle/>
        <a:p>
          <a:endParaRPr lang="en-GB"/>
        </a:p>
      </dgm:t>
    </dgm:pt>
    <dgm:pt modelId="{16AE040D-75F2-47E3-B58A-81CED2B59D8A}" type="sibTrans" cxnId="{48397E52-037F-4FAA-AA20-BF85FC32A978}">
      <dgm:prSet/>
      <dgm:spPr/>
      <dgm:t>
        <a:bodyPr/>
        <a:lstStyle/>
        <a:p>
          <a:endParaRPr lang="en-GB"/>
        </a:p>
      </dgm:t>
    </dgm:pt>
    <dgm:pt modelId="{D8F68125-F6B6-4BE6-B679-D1CAAD9DF868}">
      <dgm:prSet/>
      <dgm:spPr/>
      <dgm:t>
        <a:bodyPr/>
        <a:lstStyle/>
        <a:p>
          <a:r>
            <a:rPr lang="en-GB"/>
            <a:t>Correct use of device</a:t>
          </a:r>
          <a:endParaRPr lang="en-GB" dirty="0"/>
        </a:p>
      </dgm:t>
    </dgm:pt>
    <dgm:pt modelId="{CADF8C11-3EF4-49AE-8696-04B921A648C4}" type="parTrans" cxnId="{20A1DB58-002D-4892-B147-C20A31D7FD59}">
      <dgm:prSet/>
      <dgm:spPr/>
      <dgm:t>
        <a:bodyPr/>
        <a:lstStyle/>
        <a:p>
          <a:endParaRPr lang="en-GB"/>
        </a:p>
      </dgm:t>
    </dgm:pt>
    <dgm:pt modelId="{AE0C0B50-E6A0-4F1F-BD2F-82E4DE452D4D}" type="sibTrans" cxnId="{20A1DB58-002D-4892-B147-C20A31D7FD59}">
      <dgm:prSet/>
      <dgm:spPr/>
      <dgm:t>
        <a:bodyPr/>
        <a:lstStyle/>
        <a:p>
          <a:endParaRPr lang="en-GB"/>
        </a:p>
      </dgm:t>
    </dgm:pt>
    <dgm:pt modelId="{B89862DD-19F2-4497-88AF-F989F00A2259}">
      <dgm:prSet/>
      <dgm:spPr/>
      <dgm:t>
        <a:bodyPr/>
        <a:lstStyle/>
        <a:p>
          <a:r>
            <a:rPr lang="en-GB"/>
            <a:t>Dialling correct dose</a:t>
          </a:r>
          <a:endParaRPr lang="en-GB" dirty="0"/>
        </a:p>
      </dgm:t>
    </dgm:pt>
    <dgm:pt modelId="{A83A7806-E2C7-40ED-BA25-C039A98CD0DD}" type="parTrans" cxnId="{719D746F-A537-48E5-ABD5-10082CDE10BE}">
      <dgm:prSet/>
      <dgm:spPr/>
      <dgm:t>
        <a:bodyPr/>
        <a:lstStyle/>
        <a:p>
          <a:endParaRPr lang="en-GB"/>
        </a:p>
      </dgm:t>
    </dgm:pt>
    <dgm:pt modelId="{09932769-6955-4760-96E7-1B0C9D92DAF5}" type="sibTrans" cxnId="{719D746F-A537-48E5-ABD5-10082CDE10BE}">
      <dgm:prSet/>
      <dgm:spPr/>
      <dgm:t>
        <a:bodyPr/>
        <a:lstStyle/>
        <a:p>
          <a:endParaRPr lang="en-GB"/>
        </a:p>
      </dgm:t>
    </dgm:pt>
    <dgm:pt modelId="{E93A6A66-085D-416F-8939-E06C0565B8E7}">
      <dgm:prSet/>
      <dgm:spPr/>
      <dgm:t>
        <a:bodyPr/>
        <a:lstStyle/>
        <a:p>
          <a:r>
            <a:rPr lang="en-GB"/>
            <a:t>Pressing plunger to administer insulin</a:t>
          </a:r>
          <a:endParaRPr lang="en-GB" dirty="0"/>
        </a:p>
      </dgm:t>
    </dgm:pt>
    <dgm:pt modelId="{69C941B1-CED4-4E9A-A7A6-BDA1E9B3E213}" type="parTrans" cxnId="{0AD286CB-BFE5-4B73-86E3-F3C365EB17A1}">
      <dgm:prSet/>
      <dgm:spPr/>
      <dgm:t>
        <a:bodyPr/>
        <a:lstStyle/>
        <a:p>
          <a:endParaRPr lang="en-GB"/>
        </a:p>
      </dgm:t>
    </dgm:pt>
    <dgm:pt modelId="{61C2645B-A532-4BBE-9422-E9412F8E84DA}" type="sibTrans" cxnId="{0AD286CB-BFE5-4B73-86E3-F3C365EB17A1}">
      <dgm:prSet/>
      <dgm:spPr/>
      <dgm:t>
        <a:bodyPr/>
        <a:lstStyle/>
        <a:p>
          <a:endParaRPr lang="en-GB"/>
        </a:p>
      </dgm:t>
    </dgm:pt>
    <dgm:pt modelId="{F6720836-673F-4BE0-9E5E-A098DD1A2586}">
      <dgm:prSet/>
      <dgm:spPr/>
      <dgm:t>
        <a:bodyPr/>
        <a:lstStyle/>
        <a:p>
          <a:r>
            <a:rPr lang="en-GB"/>
            <a:t>Correct device for insulin</a:t>
          </a:r>
          <a:endParaRPr lang="en-GB" dirty="0"/>
        </a:p>
      </dgm:t>
    </dgm:pt>
    <dgm:pt modelId="{0C8C9835-A34B-42F5-8738-B29238806CC2}" type="parTrans" cxnId="{E2A49F25-163C-4430-96DB-8AA86FD9AE70}">
      <dgm:prSet/>
      <dgm:spPr/>
      <dgm:t>
        <a:bodyPr/>
        <a:lstStyle/>
        <a:p>
          <a:endParaRPr lang="en-GB"/>
        </a:p>
      </dgm:t>
    </dgm:pt>
    <dgm:pt modelId="{DFD3EBEE-5A31-44FF-A57D-91335B52CC5F}" type="sibTrans" cxnId="{E2A49F25-163C-4430-96DB-8AA86FD9AE70}">
      <dgm:prSet/>
      <dgm:spPr/>
      <dgm:t>
        <a:bodyPr/>
        <a:lstStyle/>
        <a:p>
          <a:endParaRPr lang="en-GB"/>
        </a:p>
      </dgm:t>
    </dgm:pt>
    <dgm:pt modelId="{AAC3D104-32DC-4803-9DF6-B6B624D93703}">
      <dgm:prSet/>
      <dgm:spPr/>
      <dgm:t>
        <a:bodyPr/>
        <a:lstStyle/>
        <a:p>
          <a:r>
            <a:rPr lang="en-GB" dirty="0"/>
            <a:t>Cartridge being changed, if appropriate</a:t>
          </a:r>
        </a:p>
      </dgm:t>
    </dgm:pt>
    <dgm:pt modelId="{D3E01300-C251-4038-BE86-77D4D7017C52}" type="parTrans" cxnId="{BD8CC62A-6D4F-4742-A366-428AC86790AE}">
      <dgm:prSet/>
      <dgm:spPr/>
      <dgm:t>
        <a:bodyPr/>
        <a:lstStyle/>
        <a:p>
          <a:endParaRPr lang="en-GB"/>
        </a:p>
      </dgm:t>
    </dgm:pt>
    <dgm:pt modelId="{075C3228-8391-4906-80BC-23CF2803A054}" type="sibTrans" cxnId="{BD8CC62A-6D4F-4742-A366-428AC86790AE}">
      <dgm:prSet/>
      <dgm:spPr/>
      <dgm:t>
        <a:bodyPr/>
        <a:lstStyle/>
        <a:p>
          <a:endParaRPr lang="en-GB"/>
        </a:p>
      </dgm:t>
    </dgm:pt>
    <dgm:pt modelId="{1DB4165F-8B8F-4F83-A744-DE85610D4ECE}">
      <dgm:prSet/>
      <dgm:spPr/>
      <dgm:t>
        <a:bodyPr/>
        <a:lstStyle/>
        <a:p>
          <a:r>
            <a:rPr lang="en-GB" dirty="0"/>
            <a:t>Cartridge / pen not damaged</a:t>
          </a:r>
        </a:p>
      </dgm:t>
    </dgm:pt>
    <dgm:pt modelId="{7CCD3E21-4708-479E-9389-E031FDA6C45A}" type="parTrans" cxnId="{6F764D65-3729-4661-B765-9EC68F78FFF7}">
      <dgm:prSet/>
      <dgm:spPr/>
      <dgm:t>
        <a:bodyPr/>
        <a:lstStyle/>
        <a:p>
          <a:endParaRPr lang="en-GB"/>
        </a:p>
      </dgm:t>
    </dgm:pt>
    <dgm:pt modelId="{5A56549E-0AB4-44C0-A205-1040B3864660}" type="sibTrans" cxnId="{6F764D65-3729-4661-B765-9EC68F78FFF7}">
      <dgm:prSet/>
      <dgm:spPr/>
      <dgm:t>
        <a:bodyPr/>
        <a:lstStyle/>
        <a:p>
          <a:endParaRPr lang="en-GB"/>
        </a:p>
      </dgm:t>
    </dgm:pt>
    <dgm:pt modelId="{2CD63688-BDA9-440F-833A-B5CC84FE8871}">
      <dgm:prSet/>
      <dgm:spPr/>
      <dgm:t>
        <a:bodyPr/>
        <a:lstStyle/>
        <a:p>
          <a:r>
            <a:rPr lang="en-GB"/>
            <a:t>Pen ( if not disposable ) no more than 2 years old</a:t>
          </a:r>
          <a:endParaRPr lang="en-GB" dirty="0"/>
        </a:p>
      </dgm:t>
    </dgm:pt>
    <dgm:pt modelId="{99D74930-4E8C-45A7-AD99-41AE0533E45D}" type="parTrans" cxnId="{E4DCFA8C-BD27-4456-9E34-C69512ECFD52}">
      <dgm:prSet/>
      <dgm:spPr/>
      <dgm:t>
        <a:bodyPr/>
        <a:lstStyle/>
        <a:p>
          <a:endParaRPr lang="en-GB"/>
        </a:p>
      </dgm:t>
    </dgm:pt>
    <dgm:pt modelId="{6878FCE7-6977-4012-A3D6-A29175A54786}" type="sibTrans" cxnId="{E4DCFA8C-BD27-4456-9E34-C69512ECFD52}">
      <dgm:prSet/>
      <dgm:spPr/>
      <dgm:t>
        <a:bodyPr/>
        <a:lstStyle/>
        <a:p>
          <a:endParaRPr lang="en-GB"/>
        </a:p>
      </dgm:t>
    </dgm:pt>
    <dgm:pt modelId="{557C37AF-21CA-4BF7-9A2C-E6C173D0B1DB}" type="pres">
      <dgm:prSet presAssocID="{04741D32-E522-412E-878F-28E6829AAE2E}" presName="linear" presStyleCnt="0">
        <dgm:presLayoutVars>
          <dgm:animLvl val="lvl"/>
          <dgm:resizeHandles val="exact"/>
        </dgm:presLayoutVars>
      </dgm:prSet>
      <dgm:spPr/>
    </dgm:pt>
    <dgm:pt modelId="{D742328A-5BA9-418C-A7A6-4915627FEF14}" type="pres">
      <dgm:prSet presAssocID="{620F0F59-1544-464C-9EFA-F1A3F1C83649}" presName="parentText" presStyleLbl="node1" presStyleIdx="0" presStyleCnt="2">
        <dgm:presLayoutVars>
          <dgm:chMax val="0"/>
          <dgm:bulletEnabled val="1"/>
        </dgm:presLayoutVars>
      </dgm:prSet>
      <dgm:spPr/>
    </dgm:pt>
    <dgm:pt modelId="{82531958-66A7-4D9C-967D-6AD4947A4B04}" type="pres">
      <dgm:prSet presAssocID="{620F0F59-1544-464C-9EFA-F1A3F1C83649}" presName="childText" presStyleLbl="revTx" presStyleIdx="0" presStyleCnt="2">
        <dgm:presLayoutVars>
          <dgm:bulletEnabled val="1"/>
        </dgm:presLayoutVars>
      </dgm:prSet>
      <dgm:spPr/>
    </dgm:pt>
    <dgm:pt modelId="{A67C8C48-A387-4073-8F9F-3632C8FE0C59}" type="pres">
      <dgm:prSet presAssocID="{D6C32FC9-0013-4DD2-AB64-5E73804A1233}" presName="parentText" presStyleLbl="node1" presStyleIdx="1" presStyleCnt="2">
        <dgm:presLayoutVars>
          <dgm:chMax val="0"/>
          <dgm:bulletEnabled val="1"/>
        </dgm:presLayoutVars>
      </dgm:prSet>
      <dgm:spPr/>
    </dgm:pt>
    <dgm:pt modelId="{129E1BAF-8B30-4F53-B13A-4E819E82495D}" type="pres">
      <dgm:prSet presAssocID="{D6C32FC9-0013-4DD2-AB64-5E73804A1233}" presName="childText" presStyleLbl="revTx" presStyleIdx="1" presStyleCnt="2">
        <dgm:presLayoutVars>
          <dgm:bulletEnabled val="1"/>
        </dgm:presLayoutVars>
      </dgm:prSet>
      <dgm:spPr/>
    </dgm:pt>
  </dgm:ptLst>
  <dgm:cxnLst>
    <dgm:cxn modelId="{6B269F10-3682-4D4D-8634-365078F2D903}" type="presOf" srcId="{04741D32-E522-412E-878F-28E6829AAE2E}" destId="{557C37AF-21CA-4BF7-9A2C-E6C173D0B1DB}" srcOrd="0" destOrd="0" presId="urn:microsoft.com/office/officeart/2005/8/layout/vList2"/>
    <dgm:cxn modelId="{258AD712-CBDD-438C-AE54-125CDF2D5588}" type="presOf" srcId="{D8F68125-F6B6-4BE6-B679-D1CAAD9DF868}" destId="{129E1BAF-8B30-4F53-B13A-4E819E82495D}" srcOrd="0" destOrd="0" presId="urn:microsoft.com/office/officeart/2005/8/layout/vList2"/>
    <dgm:cxn modelId="{E2A49F25-163C-4430-96DB-8AA86FD9AE70}" srcId="{D6C32FC9-0013-4DD2-AB64-5E73804A1233}" destId="{F6720836-673F-4BE0-9E5E-A098DD1A2586}" srcOrd="1" destOrd="0" parTransId="{0C8C9835-A34B-42F5-8738-B29238806CC2}" sibTransId="{DFD3EBEE-5A31-44FF-A57D-91335B52CC5F}"/>
    <dgm:cxn modelId="{BD8CC62A-6D4F-4742-A366-428AC86790AE}" srcId="{D6C32FC9-0013-4DD2-AB64-5E73804A1233}" destId="{AAC3D104-32DC-4803-9DF6-B6B624D93703}" srcOrd="2" destOrd="0" parTransId="{D3E01300-C251-4038-BE86-77D4D7017C52}" sibTransId="{075C3228-8391-4906-80BC-23CF2803A054}"/>
    <dgm:cxn modelId="{73F1343F-367D-4E6D-9F49-A1CF10DDCC95}" type="presOf" srcId="{E93A6A66-085D-416F-8939-E06C0565B8E7}" destId="{129E1BAF-8B30-4F53-B13A-4E819E82495D}" srcOrd="0" destOrd="2" presId="urn:microsoft.com/office/officeart/2005/8/layout/vList2"/>
    <dgm:cxn modelId="{6DF37C5D-8B10-4615-8942-4C35E3A849A5}" srcId="{04741D32-E522-412E-878F-28E6829AAE2E}" destId="{620F0F59-1544-464C-9EFA-F1A3F1C83649}" srcOrd="0" destOrd="0" parTransId="{78E99A07-0A23-4D9D-99F0-7AAC210C8346}" sibTransId="{414D4AEF-5F0E-4ABE-A0DA-B6E293F260C8}"/>
    <dgm:cxn modelId="{12CE8A60-FDD3-4394-B8C9-03D3ECF2B9B8}" type="presOf" srcId="{05E4055F-9388-4596-974B-ED83875C3058}" destId="{82531958-66A7-4D9C-967D-6AD4947A4B04}" srcOrd="0" destOrd="0" presId="urn:microsoft.com/office/officeart/2005/8/layout/vList2"/>
    <dgm:cxn modelId="{6F764D65-3729-4661-B765-9EC68F78FFF7}" srcId="{D6C32FC9-0013-4DD2-AB64-5E73804A1233}" destId="{1DB4165F-8B8F-4F83-A744-DE85610D4ECE}" srcOrd="3" destOrd="0" parTransId="{7CCD3E21-4708-479E-9389-E031FDA6C45A}" sibTransId="{5A56549E-0AB4-44C0-A205-1040B3864660}"/>
    <dgm:cxn modelId="{B2E1524D-B558-4450-A61C-13ED9EDA1B9D}" srcId="{620F0F59-1544-464C-9EFA-F1A3F1C83649}" destId="{59E2CE0E-6BAA-4AB7-A997-F908D84CB6C0}" srcOrd="2" destOrd="0" parTransId="{C9648813-FBC2-49C9-BADB-1EB941596984}" sibTransId="{D9CD49BC-9504-4AC6-A896-1467613268A6}"/>
    <dgm:cxn modelId="{719D746F-A537-48E5-ABD5-10082CDE10BE}" srcId="{D8F68125-F6B6-4BE6-B679-D1CAAD9DF868}" destId="{B89862DD-19F2-4497-88AF-F989F00A2259}" srcOrd="0" destOrd="0" parTransId="{A83A7806-E2C7-40ED-BA25-C039A98CD0DD}" sibTransId="{09932769-6955-4760-96E7-1B0C9D92DAF5}"/>
    <dgm:cxn modelId="{501B6852-76DC-483B-8421-B151B8A91574}" srcId="{620F0F59-1544-464C-9EFA-F1A3F1C83649}" destId="{04BEC940-4626-4C87-9A30-8EC3DF19630E}" srcOrd="1" destOrd="0" parTransId="{442249F2-9EEE-4983-BD68-36DE3DF16E78}" sibTransId="{29E1F169-F83D-41F0-9842-5D20A8528C94}"/>
    <dgm:cxn modelId="{48397E52-037F-4FAA-AA20-BF85FC32A978}" srcId="{04741D32-E522-412E-878F-28E6829AAE2E}" destId="{D6C32FC9-0013-4DD2-AB64-5E73804A1233}" srcOrd="1" destOrd="0" parTransId="{7E807C2D-ABB0-4C2E-A179-DE14065645AC}" sibTransId="{16AE040D-75F2-47E3-B58A-81CED2B59D8A}"/>
    <dgm:cxn modelId="{3D9F8E53-69B6-41B4-80E0-7FF4B80CAAAB}" type="presOf" srcId="{A72958DB-580C-4112-A837-7EAF642068C0}" destId="{82531958-66A7-4D9C-967D-6AD4947A4B04}" srcOrd="0" destOrd="3" presId="urn:microsoft.com/office/officeart/2005/8/layout/vList2"/>
    <dgm:cxn modelId="{20A1DB58-002D-4892-B147-C20A31D7FD59}" srcId="{D6C32FC9-0013-4DD2-AB64-5E73804A1233}" destId="{D8F68125-F6B6-4BE6-B679-D1CAAD9DF868}" srcOrd="0" destOrd="0" parTransId="{CADF8C11-3EF4-49AE-8696-04B921A648C4}" sibTransId="{AE0C0B50-E6A0-4F1F-BD2F-82E4DE452D4D}"/>
    <dgm:cxn modelId="{A870EC81-AD0D-445C-AAC9-B44640CBFC8E}" type="presOf" srcId="{2CD63688-BDA9-440F-833A-B5CC84FE8871}" destId="{129E1BAF-8B30-4F53-B13A-4E819E82495D}" srcOrd="0" destOrd="6" presId="urn:microsoft.com/office/officeart/2005/8/layout/vList2"/>
    <dgm:cxn modelId="{E4DCFA8C-BD27-4456-9E34-C69512ECFD52}" srcId="{D6C32FC9-0013-4DD2-AB64-5E73804A1233}" destId="{2CD63688-BDA9-440F-833A-B5CC84FE8871}" srcOrd="4" destOrd="0" parTransId="{99D74930-4E8C-45A7-AD99-41AE0533E45D}" sibTransId="{6878FCE7-6977-4012-A3D6-A29175A54786}"/>
    <dgm:cxn modelId="{2280639D-C82C-444F-AE57-95C1F1008825}" type="presOf" srcId="{B89862DD-19F2-4497-88AF-F989F00A2259}" destId="{129E1BAF-8B30-4F53-B13A-4E819E82495D}" srcOrd="0" destOrd="1" presId="urn:microsoft.com/office/officeart/2005/8/layout/vList2"/>
    <dgm:cxn modelId="{5B2D53AC-8963-4D01-9F9E-F2D47AC8EEC4}" type="presOf" srcId="{59E2CE0E-6BAA-4AB7-A997-F908D84CB6C0}" destId="{82531958-66A7-4D9C-967D-6AD4947A4B04}" srcOrd="0" destOrd="2" presId="urn:microsoft.com/office/officeart/2005/8/layout/vList2"/>
    <dgm:cxn modelId="{691FE1AE-52A6-46A3-BF9D-821416F908AF}" srcId="{620F0F59-1544-464C-9EFA-F1A3F1C83649}" destId="{05E4055F-9388-4596-974B-ED83875C3058}" srcOrd="0" destOrd="0" parTransId="{3158F766-BE6D-43D7-A15B-959E7327DDB0}" sibTransId="{AB9978BC-7D93-4426-A5E0-4B681CD36105}"/>
    <dgm:cxn modelId="{BF3A1BB9-37C6-4470-A836-347AD5CBA850}" type="presOf" srcId="{D6C32FC9-0013-4DD2-AB64-5E73804A1233}" destId="{A67C8C48-A387-4073-8F9F-3632C8FE0C59}" srcOrd="0" destOrd="0" presId="urn:microsoft.com/office/officeart/2005/8/layout/vList2"/>
    <dgm:cxn modelId="{549BC2BD-3EBA-443D-9F46-CDE8699D4703}" type="presOf" srcId="{04BEC940-4626-4C87-9A30-8EC3DF19630E}" destId="{82531958-66A7-4D9C-967D-6AD4947A4B04}" srcOrd="0" destOrd="1" presId="urn:microsoft.com/office/officeart/2005/8/layout/vList2"/>
    <dgm:cxn modelId="{827FDAC0-15A4-4FB9-9AC7-692D35C7A877}" type="presOf" srcId="{AAC3D104-32DC-4803-9DF6-B6B624D93703}" destId="{129E1BAF-8B30-4F53-B13A-4E819E82495D}" srcOrd="0" destOrd="4" presId="urn:microsoft.com/office/officeart/2005/8/layout/vList2"/>
    <dgm:cxn modelId="{8DF4F5C5-D03F-4DED-B8B0-24E51A973A0F}" type="presOf" srcId="{1DB4165F-8B8F-4F83-A744-DE85610D4ECE}" destId="{129E1BAF-8B30-4F53-B13A-4E819E82495D}" srcOrd="0" destOrd="5" presId="urn:microsoft.com/office/officeart/2005/8/layout/vList2"/>
    <dgm:cxn modelId="{0AD286CB-BFE5-4B73-86E3-F3C365EB17A1}" srcId="{D8F68125-F6B6-4BE6-B679-D1CAAD9DF868}" destId="{E93A6A66-085D-416F-8939-E06C0565B8E7}" srcOrd="1" destOrd="0" parTransId="{69C941B1-CED4-4E9A-A7A6-BDA1E9B3E213}" sibTransId="{61C2645B-A532-4BBE-9422-E9412F8E84DA}"/>
    <dgm:cxn modelId="{4386D8DA-DC55-4639-A8F7-314BC4326ACA}" srcId="{620F0F59-1544-464C-9EFA-F1A3F1C83649}" destId="{A72958DB-580C-4112-A837-7EAF642068C0}" srcOrd="3" destOrd="0" parTransId="{E8DE5FAB-214A-48D3-88DF-CB0B6E718602}" sibTransId="{CEB8202F-D12B-4140-BC7C-C15677B6DCDC}"/>
    <dgm:cxn modelId="{8E0066DC-32AC-4CA4-B332-B9C328899477}" type="presOf" srcId="{F6720836-673F-4BE0-9E5E-A098DD1A2586}" destId="{129E1BAF-8B30-4F53-B13A-4E819E82495D}" srcOrd="0" destOrd="3" presId="urn:microsoft.com/office/officeart/2005/8/layout/vList2"/>
    <dgm:cxn modelId="{56D865FC-2FD5-4D92-8C07-C5CAA59645E7}" type="presOf" srcId="{620F0F59-1544-464C-9EFA-F1A3F1C83649}" destId="{D742328A-5BA9-418C-A7A6-4915627FEF14}" srcOrd="0" destOrd="0" presId="urn:microsoft.com/office/officeart/2005/8/layout/vList2"/>
    <dgm:cxn modelId="{A90836FD-8610-40F9-A7D6-3B8AE61CF2BB}" type="presParOf" srcId="{557C37AF-21CA-4BF7-9A2C-E6C173D0B1DB}" destId="{D742328A-5BA9-418C-A7A6-4915627FEF14}" srcOrd="0" destOrd="0" presId="urn:microsoft.com/office/officeart/2005/8/layout/vList2"/>
    <dgm:cxn modelId="{0A32BB2A-5604-43A0-8CA8-0300F3F34CE6}" type="presParOf" srcId="{557C37AF-21CA-4BF7-9A2C-E6C173D0B1DB}" destId="{82531958-66A7-4D9C-967D-6AD4947A4B04}" srcOrd="1" destOrd="0" presId="urn:microsoft.com/office/officeart/2005/8/layout/vList2"/>
    <dgm:cxn modelId="{A10776D9-A17F-4C25-8051-082228642148}" type="presParOf" srcId="{557C37AF-21CA-4BF7-9A2C-E6C173D0B1DB}" destId="{A67C8C48-A387-4073-8F9F-3632C8FE0C59}" srcOrd="2" destOrd="0" presId="urn:microsoft.com/office/officeart/2005/8/layout/vList2"/>
    <dgm:cxn modelId="{2C10ED80-3C70-4A25-BF9B-4F8BEBE34731}" type="presParOf" srcId="{557C37AF-21CA-4BF7-9A2C-E6C173D0B1DB}" destId="{129E1BAF-8B30-4F53-B13A-4E819E82495D}"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a:solidFill>
          <a:schemeClr val="accent2">
            <a:lumMod val="75000"/>
          </a:schemeClr>
        </a:solidFill>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a:t>Injection sites</a:t>
          </a:r>
          <a:endParaRPr lang="en-GB" dirty="0"/>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a:t>Other therapies affecting control</a:t>
          </a:r>
          <a:endParaRPr lang="en-GB" dirty="0"/>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4741D32-E522-412E-878F-28E6829AAE2E}"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620F0F59-1544-464C-9EFA-F1A3F1C83649}">
      <dgm:prSet phldrT="[Text]"/>
      <dgm:spPr/>
      <dgm:t>
        <a:bodyPr/>
        <a:lstStyle/>
        <a:p>
          <a:r>
            <a:rPr lang="en-GB" dirty="0"/>
            <a:t>Needles</a:t>
          </a:r>
        </a:p>
      </dgm:t>
    </dgm:pt>
    <dgm:pt modelId="{78E99A07-0A23-4D9D-99F0-7AAC210C8346}" type="parTrans" cxnId="{6DF37C5D-8B10-4615-8942-4C35E3A849A5}">
      <dgm:prSet/>
      <dgm:spPr/>
      <dgm:t>
        <a:bodyPr/>
        <a:lstStyle/>
        <a:p>
          <a:endParaRPr lang="en-GB"/>
        </a:p>
      </dgm:t>
    </dgm:pt>
    <dgm:pt modelId="{414D4AEF-5F0E-4ABE-A0DA-B6E293F260C8}" type="sibTrans" cxnId="{6DF37C5D-8B10-4615-8942-4C35E3A849A5}">
      <dgm:prSet/>
      <dgm:spPr/>
      <dgm:t>
        <a:bodyPr/>
        <a:lstStyle/>
        <a:p>
          <a:endParaRPr lang="en-GB"/>
        </a:p>
      </dgm:t>
    </dgm:pt>
    <dgm:pt modelId="{05E4055F-9388-4596-974B-ED83875C3058}">
      <dgm:prSet/>
      <dgm:spPr/>
      <dgm:t>
        <a:bodyPr/>
        <a:lstStyle/>
        <a:p>
          <a:r>
            <a:rPr lang="en-GB" dirty="0"/>
            <a:t>Correct size /type</a:t>
          </a:r>
        </a:p>
      </dgm:t>
    </dgm:pt>
    <dgm:pt modelId="{3158F766-BE6D-43D7-A15B-959E7327DDB0}" type="parTrans" cxnId="{691FE1AE-52A6-46A3-BF9D-821416F908AF}">
      <dgm:prSet/>
      <dgm:spPr/>
      <dgm:t>
        <a:bodyPr/>
        <a:lstStyle/>
        <a:p>
          <a:endParaRPr lang="en-GB"/>
        </a:p>
      </dgm:t>
    </dgm:pt>
    <dgm:pt modelId="{AB9978BC-7D93-4426-A5E0-4B681CD36105}" type="sibTrans" cxnId="{691FE1AE-52A6-46A3-BF9D-821416F908AF}">
      <dgm:prSet/>
      <dgm:spPr/>
      <dgm:t>
        <a:bodyPr/>
        <a:lstStyle/>
        <a:p>
          <a:endParaRPr lang="en-GB"/>
        </a:p>
      </dgm:t>
    </dgm:pt>
    <dgm:pt modelId="{04BEC940-4626-4C87-9A30-8EC3DF19630E}">
      <dgm:prSet/>
      <dgm:spPr/>
      <dgm:t>
        <a:bodyPr/>
        <a:lstStyle/>
        <a:p>
          <a:r>
            <a:rPr lang="en-GB"/>
            <a:t>Regular change</a:t>
          </a:r>
          <a:endParaRPr lang="en-GB" dirty="0"/>
        </a:p>
      </dgm:t>
    </dgm:pt>
    <dgm:pt modelId="{442249F2-9EEE-4983-BD68-36DE3DF16E78}" type="parTrans" cxnId="{501B6852-76DC-483B-8421-B151B8A91574}">
      <dgm:prSet/>
      <dgm:spPr/>
      <dgm:t>
        <a:bodyPr/>
        <a:lstStyle/>
        <a:p>
          <a:endParaRPr lang="en-GB"/>
        </a:p>
      </dgm:t>
    </dgm:pt>
    <dgm:pt modelId="{29E1F169-F83D-41F0-9842-5D20A8528C94}" type="sibTrans" cxnId="{501B6852-76DC-483B-8421-B151B8A91574}">
      <dgm:prSet/>
      <dgm:spPr/>
      <dgm:t>
        <a:bodyPr/>
        <a:lstStyle/>
        <a:p>
          <a:endParaRPr lang="en-GB"/>
        </a:p>
      </dgm:t>
    </dgm:pt>
    <dgm:pt modelId="{59E2CE0E-6BAA-4AB7-A997-F908D84CB6C0}">
      <dgm:prSet/>
      <dgm:spPr/>
      <dgm:t>
        <a:bodyPr/>
        <a:lstStyle/>
        <a:p>
          <a:r>
            <a:rPr lang="en-GB"/>
            <a:t>Both caps removed</a:t>
          </a:r>
          <a:endParaRPr lang="en-GB" dirty="0"/>
        </a:p>
      </dgm:t>
    </dgm:pt>
    <dgm:pt modelId="{C9648813-FBC2-49C9-BADB-1EB941596984}" type="parTrans" cxnId="{B2E1524D-B558-4450-A61C-13ED9EDA1B9D}">
      <dgm:prSet/>
      <dgm:spPr/>
      <dgm:t>
        <a:bodyPr/>
        <a:lstStyle/>
        <a:p>
          <a:endParaRPr lang="en-GB"/>
        </a:p>
      </dgm:t>
    </dgm:pt>
    <dgm:pt modelId="{D9CD49BC-9504-4AC6-A896-1467613268A6}" type="sibTrans" cxnId="{B2E1524D-B558-4450-A61C-13ED9EDA1B9D}">
      <dgm:prSet/>
      <dgm:spPr/>
      <dgm:t>
        <a:bodyPr/>
        <a:lstStyle/>
        <a:p>
          <a:endParaRPr lang="en-GB"/>
        </a:p>
      </dgm:t>
    </dgm:pt>
    <dgm:pt modelId="{A72958DB-580C-4112-A837-7EAF642068C0}">
      <dgm:prSet/>
      <dgm:spPr/>
      <dgm:t>
        <a:bodyPr/>
        <a:lstStyle/>
        <a:p>
          <a:r>
            <a:rPr lang="en-GB" dirty="0"/>
            <a:t>Correctly put on pen ( Not bent) – always advise on air shot</a:t>
          </a:r>
        </a:p>
      </dgm:t>
    </dgm:pt>
    <dgm:pt modelId="{E8DE5FAB-214A-48D3-88DF-CB0B6E718602}" type="parTrans" cxnId="{4386D8DA-DC55-4639-A8F7-314BC4326ACA}">
      <dgm:prSet/>
      <dgm:spPr/>
      <dgm:t>
        <a:bodyPr/>
        <a:lstStyle/>
        <a:p>
          <a:endParaRPr lang="en-GB"/>
        </a:p>
      </dgm:t>
    </dgm:pt>
    <dgm:pt modelId="{CEB8202F-D12B-4140-BC7C-C15677B6DCDC}" type="sibTrans" cxnId="{4386D8DA-DC55-4639-A8F7-314BC4326ACA}">
      <dgm:prSet/>
      <dgm:spPr/>
      <dgm:t>
        <a:bodyPr/>
        <a:lstStyle/>
        <a:p>
          <a:endParaRPr lang="en-GB"/>
        </a:p>
      </dgm:t>
    </dgm:pt>
    <dgm:pt modelId="{D6C32FC9-0013-4DD2-AB64-5E73804A1233}">
      <dgm:prSet/>
      <dgm:spPr/>
      <dgm:t>
        <a:bodyPr/>
        <a:lstStyle/>
        <a:p>
          <a:r>
            <a:rPr lang="en-GB"/>
            <a:t>Device </a:t>
          </a:r>
          <a:endParaRPr lang="en-GB" dirty="0"/>
        </a:p>
      </dgm:t>
    </dgm:pt>
    <dgm:pt modelId="{7E807C2D-ABB0-4C2E-A179-DE14065645AC}" type="parTrans" cxnId="{48397E52-037F-4FAA-AA20-BF85FC32A978}">
      <dgm:prSet/>
      <dgm:spPr/>
      <dgm:t>
        <a:bodyPr/>
        <a:lstStyle/>
        <a:p>
          <a:endParaRPr lang="en-GB"/>
        </a:p>
      </dgm:t>
    </dgm:pt>
    <dgm:pt modelId="{16AE040D-75F2-47E3-B58A-81CED2B59D8A}" type="sibTrans" cxnId="{48397E52-037F-4FAA-AA20-BF85FC32A978}">
      <dgm:prSet/>
      <dgm:spPr/>
      <dgm:t>
        <a:bodyPr/>
        <a:lstStyle/>
        <a:p>
          <a:endParaRPr lang="en-GB"/>
        </a:p>
      </dgm:t>
    </dgm:pt>
    <dgm:pt modelId="{D8F68125-F6B6-4BE6-B679-D1CAAD9DF868}">
      <dgm:prSet/>
      <dgm:spPr/>
      <dgm:t>
        <a:bodyPr/>
        <a:lstStyle/>
        <a:p>
          <a:r>
            <a:rPr lang="en-GB"/>
            <a:t>Correct use of device</a:t>
          </a:r>
          <a:endParaRPr lang="en-GB" dirty="0"/>
        </a:p>
      </dgm:t>
    </dgm:pt>
    <dgm:pt modelId="{CADF8C11-3EF4-49AE-8696-04B921A648C4}" type="parTrans" cxnId="{20A1DB58-002D-4892-B147-C20A31D7FD59}">
      <dgm:prSet/>
      <dgm:spPr/>
      <dgm:t>
        <a:bodyPr/>
        <a:lstStyle/>
        <a:p>
          <a:endParaRPr lang="en-GB"/>
        </a:p>
      </dgm:t>
    </dgm:pt>
    <dgm:pt modelId="{AE0C0B50-E6A0-4F1F-BD2F-82E4DE452D4D}" type="sibTrans" cxnId="{20A1DB58-002D-4892-B147-C20A31D7FD59}">
      <dgm:prSet/>
      <dgm:spPr/>
      <dgm:t>
        <a:bodyPr/>
        <a:lstStyle/>
        <a:p>
          <a:endParaRPr lang="en-GB"/>
        </a:p>
      </dgm:t>
    </dgm:pt>
    <dgm:pt modelId="{B89862DD-19F2-4497-88AF-F989F00A2259}">
      <dgm:prSet/>
      <dgm:spPr/>
      <dgm:t>
        <a:bodyPr/>
        <a:lstStyle/>
        <a:p>
          <a:r>
            <a:rPr lang="en-GB"/>
            <a:t>Dialling correct dose</a:t>
          </a:r>
          <a:endParaRPr lang="en-GB" dirty="0"/>
        </a:p>
      </dgm:t>
    </dgm:pt>
    <dgm:pt modelId="{A83A7806-E2C7-40ED-BA25-C039A98CD0DD}" type="parTrans" cxnId="{719D746F-A537-48E5-ABD5-10082CDE10BE}">
      <dgm:prSet/>
      <dgm:spPr/>
      <dgm:t>
        <a:bodyPr/>
        <a:lstStyle/>
        <a:p>
          <a:endParaRPr lang="en-GB"/>
        </a:p>
      </dgm:t>
    </dgm:pt>
    <dgm:pt modelId="{09932769-6955-4760-96E7-1B0C9D92DAF5}" type="sibTrans" cxnId="{719D746F-A537-48E5-ABD5-10082CDE10BE}">
      <dgm:prSet/>
      <dgm:spPr/>
      <dgm:t>
        <a:bodyPr/>
        <a:lstStyle/>
        <a:p>
          <a:endParaRPr lang="en-GB"/>
        </a:p>
      </dgm:t>
    </dgm:pt>
    <dgm:pt modelId="{E93A6A66-085D-416F-8939-E06C0565B8E7}">
      <dgm:prSet/>
      <dgm:spPr/>
      <dgm:t>
        <a:bodyPr/>
        <a:lstStyle/>
        <a:p>
          <a:r>
            <a:rPr lang="en-GB"/>
            <a:t>Pressing plunger to administer insulin</a:t>
          </a:r>
          <a:endParaRPr lang="en-GB" dirty="0"/>
        </a:p>
      </dgm:t>
    </dgm:pt>
    <dgm:pt modelId="{69C941B1-CED4-4E9A-A7A6-BDA1E9B3E213}" type="parTrans" cxnId="{0AD286CB-BFE5-4B73-86E3-F3C365EB17A1}">
      <dgm:prSet/>
      <dgm:spPr/>
      <dgm:t>
        <a:bodyPr/>
        <a:lstStyle/>
        <a:p>
          <a:endParaRPr lang="en-GB"/>
        </a:p>
      </dgm:t>
    </dgm:pt>
    <dgm:pt modelId="{61C2645B-A532-4BBE-9422-E9412F8E84DA}" type="sibTrans" cxnId="{0AD286CB-BFE5-4B73-86E3-F3C365EB17A1}">
      <dgm:prSet/>
      <dgm:spPr/>
      <dgm:t>
        <a:bodyPr/>
        <a:lstStyle/>
        <a:p>
          <a:endParaRPr lang="en-GB"/>
        </a:p>
      </dgm:t>
    </dgm:pt>
    <dgm:pt modelId="{F6720836-673F-4BE0-9E5E-A098DD1A2586}">
      <dgm:prSet/>
      <dgm:spPr/>
      <dgm:t>
        <a:bodyPr/>
        <a:lstStyle/>
        <a:p>
          <a:r>
            <a:rPr lang="en-GB"/>
            <a:t>Correct device for insulin</a:t>
          </a:r>
          <a:endParaRPr lang="en-GB" dirty="0"/>
        </a:p>
      </dgm:t>
    </dgm:pt>
    <dgm:pt modelId="{0C8C9835-A34B-42F5-8738-B29238806CC2}" type="parTrans" cxnId="{E2A49F25-163C-4430-96DB-8AA86FD9AE70}">
      <dgm:prSet/>
      <dgm:spPr/>
      <dgm:t>
        <a:bodyPr/>
        <a:lstStyle/>
        <a:p>
          <a:endParaRPr lang="en-GB"/>
        </a:p>
      </dgm:t>
    </dgm:pt>
    <dgm:pt modelId="{DFD3EBEE-5A31-44FF-A57D-91335B52CC5F}" type="sibTrans" cxnId="{E2A49F25-163C-4430-96DB-8AA86FD9AE70}">
      <dgm:prSet/>
      <dgm:spPr/>
      <dgm:t>
        <a:bodyPr/>
        <a:lstStyle/>
        <a:p>
          <a:endParaRPr lang="en-GB"/>
        </a:p>
      </dgm:t>
    </dgm:pt>
    <dgm:pt modelId="{AAC3D104-32DC-4803-9DF6-B6B624D93703}">
      <dgm:prSet/>
      <dgm:spPr/>
      <dgm:t>
        <a:bodyPr/>
        <a:lstStyle/>
        <a:p>
          <a:r>
            <a:rPr lang="en-GB" dirty="0"/>
            <a:t>Cartridge being changed, if appropriate</a:t>
          </a:r>
        </a:p>
      </dgm:t>
    </dgm:pt>
    <dgm:pt modelId="{D3E01300-C251-4038-BE86-77D4D7017C52}" type="parTrans" cxnId="{BD8CC62A-6D4F-4742-A366-428AC86790AE}">
      <dgm:prSet/>
      <dgm:spPr/>
      <dgm:t>
        <a:bodyPr/>
        <a:lstStyle/>
        <a:p>
          <a:endParaRPr lang="en-GB"/>
        </a:p>
      </dgm:t>
    </dgm:pt>
    <dgm:pt modelId="{075C3228-8391-4906-80BC-23CF2803A054}" type="sibTrans" cxnId="{BD8CC62A-6D4F-4742-A366-428AC86790AE}">
      <dgm:prSet/>
      <dgm:spPr/>
      <dgm:t>
        <a:bodyPr/>
        <a:lstStyle/>
        <a:p>
          <a:endParaRPr lang="en-GB"/>
        </a:p>
      </dgm:t>
    </dgm:pt>
    <dgm:pt modelId="{1DB4165F-8B8F-4F83-A744-DE85610D4ECE}">
      <dgm:prSet/>
      <dgm:spPr/>
      <dgm:t>
        <a:bodyPr/>
        <a:lstStyle/>
        <a:p>
          <a:r>
            <a:rPr lang="en-GB" dirty="0"/>
            <a:t>Cartridge / pen not damaged</a:t>
          </a:r>
        </a:p>
      </dgm:t>
    </dgm:pt>
    <dgm:pt modelId="{7CCD3E21-4708-479E-9389-E031FDA6C45A}" type="parTrans" cxnId="{6F764D65-3729-4661-B765-9EC68F78FFF7}">
      <dgm:prSet/>
      <dgm:spPr/>
      <dgm:t>
        <a:bodyPr/>
        <a:lstStyle/>
        <a:p>
          <a:endParaRPr lang="en-GB"/>
        </a:p>
      </dgm:t>
    </dgm:pt>
    <dgm:pt modelId="{5A56549E-0AB4-44C0-A205-1040B3864660}" type="sibTrans" cxnId="{6F764D65-3729-4661-B765-9EC68F78FFF7}">
      <dgm:prSet/>
      <dgm:spPr/>
      <dgm:t>
        <a:bodyPr/>
        <a:lstStyle/>
        <a:p>
          <a:endParaRPr lang="en-GB"/>
        </a:p>
      </dgm:t>
    </dgm:pt>
    <dgm:pt modelId="{2CD63688-BDA9-440F-833A-B5CC84FE8871}">
      <dgm:prSet/>
      <dgm:spPr/>
      <dgm:t>
        <a:bodyPr/>
        <a:lstStyle/>
        <a:p>
          <a:r>
            <a:rPr lang="en-GB"/>
            <a:t>Pen ( if not disposable ) no more than 2 years old</a:t>
          </a:r>
          <a:endParaRPr lang="en-GB" dirty="0"/>
        </a:p>
      </dgm:t>
    </dgm:pt>
    <dgm:pt modelId="{99D74930-4E8C-45A7-AD99-41AE0533E45D}" type="parTrans" cxnId="{E4DCFA8C-BD27-4456-9E34-C69512ECFD52}">
      <dgm:prSet/>
      <dgm:spPr/>
      <dgm:t>
        <a:bodyPr/>
        <a:lstStyle/>
        <a:p>
          <a:endParaRPr lang="en-GB"/>
        </a:p>
      </dgm:t>
    </dgm:pt>
    <dgm:pt modelId="{6878FCE7-6977-4012-A3D6-A29175A54786}" type="sibTrans" cxnId="{E4DCFA8C-BD27-4456-9E34-C69512ECFD52}">
      <dgm:prSet/>
      <dgm:spPr/>
      <dgm:t>
        <a:bodyPr/>
        <a:lstStyle/>
        <a:p>
          <a:endParaRPr lang="en-GB"/>
        </a:p>
      </dgm:t>
    </dgm:pt>
    <dgm:pt modelId="{557C37AF-21CA-4BF7-9A2C-E6C173D0B1DB}" type="pres">
      <dgm:prSet presAssocID="{04741D32-E522-412E-878F-28E6829AAE2E}" presName="linear" presStyleCnt="0">
        <dgm:presLayoutVars>
          <dgm:animLvl val="lvl"/>
          <dgm:resizeHandles val="exact"/>
        </dgm:presLayoutVars>
      </dgm:prSet>
      <dgm:spPr/>
    </dgm:pt>
    <dgm:pt modelId="{D742328A-5BA9-418C-A7A6-4915627FEF14}" type="pres">
      <dgm:prSet presAssocID="{620F0F59-1544-464C-9EFA-F1A3F1C83649}" presName="parentText" presStyleLbl="node1" presStyleIdx="0" presStyleCnt="2">
        <dgm:presLayoutVars>
          <dgm:chMax val="0"/>
          <dgm:bulletEnabled val="1"/>
        </dgm:presLayoutVars>
      </dgm:prSet>
      <dgm:spPr/>
    </dgm:pt>
    <dgm:pt modelId="{82531958-66A7-4D9C-967D-6AD4947A4B04}" type="pres">
      <dgm:prSet presAssocID="{620F0F59-1544-464C-9EFA-F1A3F1C83649}" presName="childText" presStyleLbl="revTx" presStyleIdx="0" presStyleCnt="2">
        <dgm:presLayoutVars>
          <dgm:bulletEnabled val="1"/>
        </dgm:presLayoutVars>
      </dgm:prSet>
      <dgm:spPr/>
    </dgm:pt>
    <dgm:pt modelId="{A67C8C48-A387-4073-8F9F-3632C8FE0C59}" type="pres">
      <dgm:prSet presAssocID="{D6C32FC9-0013-4DD2-AB64-5E73804A1233}" presName="parentText" presStyleLbl="node1" presStyleIdx="1" presStyleCnt="2">
        <dgm:presLayoutVars>
          <dgm:chMax val="0"/>
          <dgm:bulletEnabled val="1"/>
        </dgm:presLayoutVars>
      </dgm:prSet>
      <dgm:spPr/>
    </dgm:pt>
    <dgm:pt modelId="{129E1BAF-8B30-4F53-B13A-4E819E82495D}" type="pres">
      <dgm:prSet presAssocID="{D6C32FC9-0013-4DD2-AB64-5E73804A1233}" presName="childText" presStyleLbl="revTx" presStyleIdx="1" presStyleCnt="2">
        <dgm:presLayoutVars>
          <dgm:bulletEnabled val="1"/>
        </dgm:presLayoutVars>
      </dgm:prSet>
      <dgm:spPr/>
    </dgm:pt>
  </dgm:ptLst>
  <dgm:cxnLst>
    <dgm:cxn modelId="{6B269F10-3682-4D4D-8634-365078F2D903}" type="presOf" srcId="{04741D32-E522-412E-878F-28E6829AAE2E}" destId="{557C37AF-21CA-4BF7-9A2C-E6C173D0B1DB}" srcOrd="0" destOrd="0" presId="urn:microsoft.com/office/officeart/2005/8/layout/vList2"/>
    <dgm:cxn modelId="{258AD712-CBDD-438C-AE54-125CDF2D5588}" type="presOf" srcId="{D8F68125-F6B6-4BE6-B679-D1CAAD9DF868}" destId="{129E1BAF-8B30-4F53-B13A-4E819E82495D}" srcOrd="0" destOrd="0" presId="urn:microsoft.com/office/officeart/2005/8/layout/vList2"/>
    <dgm:cxn modelId="{E2A49F25-163C-4430-96DB-8AA86FD9AE70}" srcId="{D6C32FC9-0013-4DD2-AB64-5E73804A1233}" destId="{F6720836-673F-4BE0-9E5E-A098DD1A2586}" srcOrd="1" destOrd="0" parTransId="{0C8C9835-A34B-42F5-8738-B29238806CC2}" sibTransId="{DFD3EBEE-5A31-44FF-A57D-91335B52CC5F}"/>
    <dgm:cxn modelId="{BD8CC62A-6D4F-4742-A366-428AC86790AE}" srcId="{D6C32FC9-0013-4DD2-AB64-5E73804A1233}" destId="{AAC3D104-32DC-4803-9DF6-B6B624D93703}" srcOrd="2" destOrd="0" parTransId="{D3E01300-C251-4038-BE86-77D4D7017C52}" sibTransId="{075C3228-8391-4906-80BC-23CF2803A054}"/>
    <dgm:cxn modelId="{73F1343F-367D-4E6D-9F49-A1CF10DDCC95}" type="presOf" srcId="{E93A6A66-085D-416F-8939-E06C0565B8E7}" destId="{129E1BAF-8B30-4F53-B13A-4E819E82495D}" srcOrd="0" destOrd="2" presId="urn:microsoft.com/office/officeart/2005/8/layout/vList2"/>
    <dgm:cxn modelId="{6DF37C5D-8B10-4615-8942-4C35E3A849A5}" srcId="{04741D32-E522-412E-878F-28E6829AAE2E}" destId="{620F0F59-1544-464C-9EFA-F1A3F1C83649}" srcOrd="0" destOrd="0" parTransId="{78E99A07-0A23-4D9D-99F0-7AAC210C8346}" sibTransId="{414D4AEF-5F0E-4ABE-A0DA-B6E293F260C8}"/>
    <dgm:cxn modelId="{12CE8A60-FDD3-4394-B8C9-03D3ECF2B9B8}" type="presOf" srcId="{05E4055F-9388-4596-974B-ED83875C3058}" destId="{82531958-66A7-4D9C-967D-6AD4947A4B04}" srcOrd="0" destOrd="0" presId="urn:microsoft.com/office/officeart/2005/8/layout/vList2"/>
    <dgm:cxn modelId="{6F764D65-3729-4661-B765-9EC68F78FFF7}" srcId="{D6C32FC9-0013-4DD2-AB64-5E73804A1233}" destId="{1DB4165F-8B8F-4F83-A744-DE85610D4ECE}" srcOrd="3" destOrd="0" parTransId="{7CCD3E21-4708-479E-9389-E031FDA6C45A}" sibTransId="{5A56549E-0AB4-44C0-A205-1040B3864660}"/>
    <dgm:cxn modelId="{B2E1524D-B558-4450-A61C-13ED9EDA1B9D}" srcId="{620F0F59-1544-464C-9EFA-F1A3F1C83649}" destId="{59E2CE0E-6BAA-4AB7-A997-F908D84CB6C0}" srcOrd="2" destOrd="0" parTransId="{C9648813-FBC2-49C9-BADB-1EB941596984}" sibTransId="{D9CD49BC-9504-4AC6-A896-1467613268A6}"/>
    <dgm:cxn modelId="{719D746F-A537-48E5-ABD5-10082CDE10BE}" srcId="{D8F68125-F6B6-4BE6-B679-D1CAAD9DF868}" destId="{B89862DD-19F2-4497-88AF-F989F00A2259}" srcOrd="0" destOrd="0" parTransId="{A83A7806-E2C7-40ED-BA25-C039A98CD0DD}" sibTransId="{09932769-6955-4760-96E7-1B0C9D92DAF5}"/>
    <dgm:cxn modelId="{501B6852-76DC-483B-8421-B151B8A91574}" srcId="{620F0F59-1544-464C-9EFA-F1A3F1C83649}" destId="{04BEC940-4626-4C87-9A30-8EC3DF19630E}" srcOrd="1" destOrd="0" parTransId="{442249F2-9EEE-4983-BD68-36DE3DF16E78}" sibTransId="{29E1F169-F83D-41F0-9842-5D20A8528C94}"/>
    <dgm:cxn modelId="{48397E52-037F-4FAA-AA20-BF85FC32A978}" srcId="{04741D32-E522-412E-878F-28E6829AAE2E}" destId="{D6C32FC9-0013-4DD2-AB64-5E73804A1233}" srcOrd="1" destOrd="0" parTransId="{7E807C2D-ABB0-4C2E-A179-DE14065645AC}" sibTransId="{16AE040D-75F2-47E3-B58A-81CED2B59D8A}"/>
    <dgm:cxn modelId="{3D9F8E53-69B6-41B4-80E0-7FF4B80CAAAB}" type="presOf" srcId="{A72958DB-580C-4112-A837-7EAF642068C0}" destId="{82531958-66A7-4D9C-967D-6AD4947A4B04}" srcOrd="0" destOrd="3" presId="urn:microsoft.com/office/officeart/2005/8/layout/vList2"/>
    <dgm:cxn modelId="{20A1DB58-002D-4892-B147-C20A31D7FD59}" srcId="{D6C32FC9-0013-4DD2-AB64-5E73804A1233}" destId="{D8F68125-F6B6-4BE6-B679-D1CAAD9DF868}" srcOrd="0" destOrd="0" parTransId="{CADF8C11-3EF4-49AE-8696-04B921A648C4}" sibTransId="{AE0C0B50-E6A0-4F1F-BD2F-82E4DE452D4D}"/>
    <dgm:cxn modelId="{A870EC81-AD0D-445C-AAC9-B44640CBFC8E}" type="presOf" srcId="{2CD63688-BDA9-440F-833A-B5CC84FE8871}" destId="{129E1BAF-8B30-4F53-B13A-4E819E82495D}" srcOrd="0" destOrd="6" presId="urn:microsoft.com/office/officeart/2005/8/layout/vList2"/>
    <dgm:cxn modelId="{E4DCFA8C-BD27-4456-9E34-C69512ECFD52}" srcId="{D6C32FC9-0013-4DD2-AB64-5E73804A1233}" destId="{2CD63688-BDA9-440F-833A-B5CC84FE8871}" srcOrd="4" destOrd="0" parTransId="{99D74930-4E8C-45A7-AD99-41AE0533E45D}" sibTransId="{6878FCE7-6977-4012-A3D6-A29175A54786}"/>
    <dgm:cxn modelId="{2280639D-C82C-444F-AE57-95C1F1008825}" type="presOf" srcId="{B89862DD-19F2-4497-88AF-F989F00A2259}" destId="{129E1BAF-8B30-4F53-B13A-4E819E82495D}" srcOrd="0" destOrd="1" presId="urn:microsoft.com/office/officeart/2005/8/layout/vList2"/>
    <dgm:cxn modelId="{5B2D53AC-8963-4D01-9F9E-F2D47AC8EEC4}" type="presOf" srcId="{59E2CE0E-6BAA-4AB7-A997-F908D84CB6C0}" destId="{82531958-66A7-4D9C-967D-6AD4947A4B04}" srcOrd="0" destOrd="2" presId="urn:microsoft.com/office/officeart/2005/8/layout/vList2"/>
    <dgm:cxn modelId="{691FE1AE-52A6-46A3-BF9D-821416F908AF}" srcId="{620F0F59-1544-464C-9EFA-F1A3F1C83649}" destId="{05E4055F-9388-4596-974B-ED83875C3058}" srcOrd="0" destOrd="0" parTransId="{3158F766-BE6D-43D7-A15B-959E7327DDB0}" sibTransId="{AB9978BC-7D93-4426-A5E0-4B681CD36105}"/>
    <dgm:cxn modelId="{BF3A1BB9-37C6-4470-A836-347AD5CBA850}" type="presOf" srcId="{D6C32FC9-0013-4DD2-AB64-5E73804A1233}" destId="{A67C8C48-A387-4073-8F9F-3632C8FE0C59}" srcOrd="0" destOrd="0" presId="urn:microsoft.com/office/officeart/2005/8/layout/vList2"/>
    <dgm:cxn modelId="{549BC2BD-3EBA-443D-9F46-CDE8699D4703}" type="presOf" srcId="{04BEC940-4626-4C87-9A30-8EC3DF19630E}" destId="{82531958-66A7-4D9C-967D-6AD4947A4B04}" srcOrd="0" destOrd="1" presId="urn:microsoft.com/office/officeart/2005/8/layout/vList2"/>
    <dgm:cxn modelId="{827FDAC0-15A4-4FB9-9AC7-692D35C7A877}" type="presOf" srcId="{AAC3D104-32DC-4803-9DF6-B6B624D93703}" destId="{129E1BAF-8B30-4F53-B13A-4E819E82495D}" srcOrd="0" destOrd="4" presId="urn:microsoft.com/office/officeart/2005/8/layout/vList2"/>
    <dgm:cxn modelId="{8DF4F5C5-D03F-4DED-B8B0-24E51A973A0F}" type="presOf" srcId="{1DB4165F-8B8F-4F83-A744-DE85610D4ECE}" destId="{129E1BAF-8B30-4F53-B13A-4E819E82495D}" srcOrd="0" destOrd="5" presId="urn:microsoft.com/office/officeart/2005/8/layout/vList2"/>
    <dgm:cxn modelId="{0AD286CB-BFE5-4B73-86E3-F3C365EB17A1}" srcId="{D8F68125-F6B6-4BE6-B679-D1CAAD9DF868}" destId="{E93A6A66-085D-416F-8939-E06C0565B8E7}" srcOrd="1" destOrd="0" parTransId="{69C941B1-CED4-4E9A-A7A6-BDA1E9B3E213}" sibTransId="{61C2645B-A532-4BBE-9422-E9412F8E84DA}"/>
    <dgm:cxn modelId="{4386D8DA-DC55-4639-A8F7-314BC4326ACA}" srcId="{620F0F59-1544-464C-9EFA-F1A3F1C83649}" destId="{A72958DB-580C-4112-A837-7EAF642068C0}" srcOrd="3" destOrd="0" parTransId="{E8DE5FAB-214A-48D3-88DF-CB0B6E718602}" sibTransId="{CEB8202F-D12B-4140-BC7C-C15677B6DCDC}"/>
    <dgm:cxn modelId="{8E0066DC-32AC-4CA4-B332-B9C328899477}" type="presOf" srcId="{F6720836-673F-4BE0-9E5E-A098DD1A2586}" destId="{129E1BAF-8B30-4F53-B13A-4E819E82495D}" srcOrd="0" destOrd="3" presId="urn:microsoft.com/office/officeart/2005/8/layout/vList2"/>
    <dgm:cxn modelId="{56D865FC-2FD5-4D92-8C07-C5CAA59645E7}" type="presOf" srcId="{620F0F59-1544-464C-9EFA-F1A3F1C83649}" destId="{D742328A-5BA9-418C-A7A6-4915627FEF14}" srcOrd="0" destOrd="0" presId="urn:microsoft.com/office/officeart/2005/8/layout/vList2"/>
    <dgm:cxn modelId="{A90836FD-8610-40F9-A7D6-3B8AE61CF2BB}" type="presParOf" srcId="{557C37AF-21CA-4BF7-9A2C-E6C173D0B1DB}" destId="{D742328A-5BA9-418C-A7A6-4915627FEF14}" srcOrd="0" destOrd="0" presId="urn:microsoft.com/office/officeart/2005/8/layout/vList2"/>
    <dgm:cxn modelId="{0A32BB2A-5604-43A0-8CA8-0300F3F34CE6}" type="presParOf" srcId="{557C37AF-21CA-4BF7-9A2C-E6C173D0B1DB}" destId="{82531958-66A7-4D9C-967D-6AD4947A4B04}" srcOrd="1" destOrd="0" presId="urn:microsoft.com/office/officeart/2005/8/layout/vList2"/>
    <dgm:cxn modelId="{A10776D9-A17F-4C25-8051-082228642148}" type="presParOf" srcId="{557C37AF-21CA-4BF7-9A2C-E6C173D0B1DB}" destId="{A67C8C48-A387-4073-8F9F-3632C8FE0C59}" srcOrd="2" destOrd="0" presId="urn:microsoft.com/office/officeart/2005/8/layout/vList2"/>
    <dgm:cxn modelId="{2C10ED80-3C70-4A25-BF9B-4F8BEBE34731}" type="presParOf" srcId="{557C37AF-21CA-4BF7-9A2C-E6C173D0B1DB}" destId="{129E1BAF-8B30-4F53-B13A-4E819E82495D}"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a:solidFill>
          <a:schemeClr val="accent2">
            <a:lumMod val="75000"/>
          </a:schemeClr>
        </a:solidFill>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a:t>Injection sites</a:t>
          </a:r>
          <a:endParaRPr lang="en-GB" dirty="0"/>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a:t>Other therapies affecting control</a:t>
          </a:r>
          <a:endParaRPr lang="en-GB" dirty="0"/>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4741D32-E522-412E-878F-28E6829AAE2E}"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620F0F59-1544-464C-9EFA-F1A3F1C83649}">
      <dgm:prSet phldrT="[Text]"/>
      <dgm:spPr/>
      <dgm:t>
        <a:bodyPr/>
        <a:lstStyle/>
        <a:p>
          <a:r>
            <a:rPr lang="en-GB" dirty="0"/>
            <a:t>Needles</a:t>
          </a:r>
        </a:p>
      </dgm:t>
    </dgm:pt>
    <dgm:pt modelId="{78E99A07-0A23-4D9D-99F0-7AAC210C8346}" type="parTrans" cxnId="{6DF37C5D-8B10-4615-8942-4C35E3A849A5}">
      <dgm:prSet/>
      <dgm:spPr/>
      <dgm:t>
        <a:bodyPr/>
        <a:lstStyle/>
        <a:p>
          <a:endParaRPr lang="en-GB"/>
        </a:p>
      </dgm:t>
    </dgm:pt>
    <dgm:pt modelId="{414D4AEF-5F0E-4ABE-A0DA-B6E293F260C8}" type="sibTrans" cxnId="{6DF37C5D-8B10-4615-8942-4C35E3A849A5}">
      <dgm:prSet/>
      <dgm:spPr/>
      <dgm:t>
        <a:bodyPr/>
        <a:lstStyle/>
        <a:p>
          <a:endParaRPr lang="en-GB"/>
        </a:p>
      </dgm:t>
    </dgm:pt>
    <dgm:pt modelId="{05E4055F-9388-4596-974B-ED83875C3058}">
      <dgm:prSet/>
      <dgm:spPr/>
      <dgm:t>
        <a:bodyPr/>
        <a:lstStyle/>
        <a:p>
          <a:r>
            <a:rPr lang="en-GB" dirty="0"/>
            <a:t>Correct size /type</a:t>
          </a:r>
        </a:p>
      </dgm:t>
    </dgm:pt>
    <dgm:pt modelId="{3158F766-BE6D-43D7-A15B-959E7327DDB0}" type="parTrans" cxnId="{691FE1AE-52A6-46A3-BF9D-821416F908AF}">
      <dgm:prSet/>
      <dgm:spPr/>
      <dgm:t>
        <a:bodyPr/>
        <a:lstStyle/>
        <a:p>
          <a:endParaRPr lang="en-GB"/>
        </a:p>
      </dgm:t>
    </dgm:pt>
    <dgm:pt modelId="{AB9978BC-7D93-4426-A5E0-4B681CD36105}" type="sibTrans" cxnId="{691FE1AE-52A6-46A3-BF9D-821416F908AF}">
      <dgm:prSet/>
      <dgm:spPr/>
      <dgm:t>
        <a:bodyPr/>
        <a:lstStyle/>
        <a:p>
          <a:endParaRPr lang="en-GB"/>
        </a:p>
      </dgm:t>
    </dgm:pt>
    <dgm:pt modelId="{04BEC940-4626-4C87-9A30-8EC3DF19630E}">
      <dgm:prSet/>
      <dgm:spPr/>
      <dgm:t>
        <a:bodyPr/>
        <a:lstStyle/>
        <a:p>
          <a:r>
            <a:rPr lang="en-GB"/>
            <a:t>Regular change</a:t>
          </a:r>
          <a:endParaRPr lang="en-GB" dirty="0"/>
        </a:p>
      </dgm:t>
    </dgm:pt>
    <dgm:pt modelId="{442249F2-9EEE-4983-BD68-36DE3DF16E78}" type="parTrans" cxnId="{501B6852-76DC-483B-8421-B151B8A91574}">
      <dgm:prSet/>
      <dgm:spPr/>
      <dgm:t>
        <a:bodyPr/>
        <a:lstStyle/>
        <a:p>
          <a:endParaRPr lang="en-GB"/>
        </a:p>
      </dgm:t>
    </dgm:pt>
    <dgm:pt modelId="{29E1F169-F83D-41F0-9842-5D20A8528C94}" type="sibTrans" cxnId="{501B6852-76DC-483B-8421-B151B8A91574}">
      <dgm:prSet/>
      <dgm:spPr/>
      <dgm:t>
        <a:bodyPr/>
        <a:lstStyle/>
        <a:p>
          <a:endParaRPr lang="en-GB"/>
        </a:p>
      </dgm:t>
    </dgm:pt>
    <dgm:pt modelId="{59E2CE0E-6BAA-4AB7-A997-F908D84CB6C0}">
      <dgm:prSet/>
      <dgm:spPr/>
      <dgm:t>
        <a:bodyPr/>
        <a:lstStyle/>
        <a:p>
          <a:r>
            <a:rPr lang="en-GB"/>
            <a:t>Both caps removed</a:t>
          </a:r>
          <a:endParaRPr lang="en-GB" dirty="0"/>
        </a:p>
      </dgm:t>
    </dgm:pt>
    <dgm:pt modelId="{C9648813-FBC2-49C9-BADB-1EB941596984}" type="parTrans" cxnId="{B2E1524D-B558-4450-A61C-13ED9EDA1B9D}">
      <dgm:prSet/>
      <dgm:spPr/>
      <dgm:t>
        <a:bodyPr/>
        <a:lstStyle/>
        <a:p>
          <a:endParaRPr lang="en-GB"/>
        </a:p>
      </dgm:t>
    </dgm:pt>
    <dgm:pt modelId="{D9CD49BC-9504-4AC6-A896-1467613268A6}" type="sibTrans" cxnId="{B2E1524D-B558-4450-A61C-13ED9EDA1B9D}">
      <dgm:prSet/>
      <dgm:spPr/>
      <dgm:t>
        <a:bodyPr/>
        <a:lstStyle/>
        <a:p>
          <a:endParaRPr lang="en-GB"/>
        </a:p>
      </dgm:t>
    </dgm:pt>
    <dgm:pt modelId="{A72958DB-580C-4112-A837-7EAF642068C0}">
      <dgm:prSet/>
      <dgm:spPr/>
      <dgm:t>
        <a:bodyPr/>
        <a:lstStyle/>
        <a:p>
          <a:r>
            <a:rPr lang="en-GB" dirty="0"/>
            <a:t>Correctly put on pen ( Not bent) – always advise on air shot</a:t>
          </a:r>
        </a:p>
      </dgm:t>
    </dgm:pt>
    <dgm:pt modelId="{E8DE5FAB-214A-48D3-88DF-CB0B6E718602}" type="parTrans" cxnId="{4386D8DA-DC55-4639-A8F7-314BC4326ACA}">
      <dgm:prSet/>
      <dgm:spPr/>
      <dgm:t>
        <a:bodyPr/>
        <a:lstStyle/>
        <a:p>
          <a:endParaRPr lang="en-GB"/>
        </a:p>
      </dgm:t>
    </dgm:pt>
    <dgm:pt modelId="{CEB8202F-D12B-4140-BC7C-C15677B6DCDC}" type="sibTrans" cxnId="{4386D8DA-DC55-4639-A8F7-314BC4326ACA}">
      <dgm:prSet/>
      <dgm:spPr/>
      <dgm:t>
        <a:bodyPr/>
        <a:lstStyle/>
        <a:p>
          <a:endParaRPr lang="en-GB"/>
        </a:p>
      </dgm:t>
    </dgm:pt>
    <dgm:pt modelId="{D6C32FC9-0013-4DD2-AB64-5E73804A1233}">
      <dgm:prSet/>
      <dgm:spPr/>
      <dgm:t>
        <a:bodyPr/>
        <a:lstStyle/>
        <a:p>
          <a:r>
            <a:rPr lang="en-GB"/>
            <a:t>Device </a:t>
          </a:r>
          <a:endParaRPr lang="en-GB" dirty="0"/>
        </a:p>
      </dgm:t>
    </dgm:pt>
    <dgm:pt modelId="{7E807C2D-ABB0-4C2E-A179-DE14065645AC}" type="parTrans" cxnId="{48397E52-037F-4FAA-AA20-BF85FC32A978}">
      <dgm:prSet/>
      <dgm:spPr/>
      <dgm:t>
        <a:bodyPr/>
        <a:lstStyle/>
        <a:p>
          <a:endParaRPr lang="en-GB"/>
        </a:p>
      </dgm:t>
    </dgm:pt>
    <dgm:pt modelId="{16AE040D-75F2-47E3-B58A-81CED2B59D8A}" type="sibTrans" cxnId="{48397E52-037F-4FAA-AA20-BF85FC32A978}">
      <dgm:prSet/>
      <dgm:spPr/>
      <dgm:t>
        <a:bodyPr/>
        <a:lstStyle/>
        <a:p>
          <a:endParaRPr lang="en-GB"/>
        </a:p>
      </dgm:t>
    </dgm:pt>
    <dgm:pt modelId="{D8F68125-F6B6-4BE6-B679-D1CAAD9DF868}">
      <dgm:prSet/>
      <dgm:spPr/>
      <dgm:t>
        <a:bodyPr/>
        <a:lstStyle/>
        <a:p>
          <a:r>
            <a:rPr lang="en-GB"/>
            <a:t>Correct use of device</a:t>
          </a:r>
          <a:endParaRPr lang="en-GB" dirty="0"/>
        </a:p>
      </dgm:t>
    </dgm:pt>
    <dgm:pt modelId="{CADF8C11-3EF4-49AE-8696-04B921A648C4}" type="parTrans" cxnId="{20A1DB58-002D-4892-B147-C20A31D7FD59}">
      <dgm:prSet/>
      <dgm:spPr/>
      <dgm:t>
        <a:bodyPr/>
        <a:lstStyle/>
        <a:p>
          <a:endParaRPr lang="en-GB"/>
        </a:p>
      </dgm:t>
    </dgm:pt>
    <dgm:pt modelId="{AE0C0B50-E6A0-4F1F-BD2F-82E4DE452D4D}" type="sibTrans" cxnId="{20A1DB58-002D-4892-B147-C20A31D7FD59}">
      <dgm:prSet/>
      <dgm:spPr/>
      <dgm:t>
        <a:bodyPr/>
        <a:lstStyle/>
        <a:p>
          <a:endParaRPr lang="en-GB"/>
        </a:p>
      </dgm:t>
    </dgm:pt>
    <dgm:pt modelId="{B89862DD-19F2-4497-88AF-F989F00A2259}">
      <dgm:prSet/>
      <dgm:spPr/>
      <dgm:t>
        <a:bodyPr/>
        <a:lstStyle/>
        <a:p>
          <a:r>
            <a:rPr lang="en-GB"/>
            <a:t>Dialling correct dose</a:t>
          </a:r>
          <a:endParaRPr lang="en-GB" dirty="0"/>
        </a:p>
      </dgm:t>
    </dgm:pt>
    <dgm:pt modelId="{A83A7806-E2C7-40ED-BA25-C039A98CD0DD}" type="parTrans" cxnId="{719D746F-A537-48E5-ABD5-10082CDE10BE}">
      <dgm:prSet/>
      <dgm:spPr/>
      <dgm:t>
        <a:bodyPr/>
        <a:lstStyle/>
        <a:p>
          <a:endParaRPr lang="en-GB"/>
        </a:p>
      </dgm:t>
    </dgm:pt>
    <dgm:pt modelId="{09932769-6955-4760-96E7-1B0C9D92DAF5}" type="sibTrans" cxnId="{719D746F-A537-48E5-ABD5-10082CDE10BE}">
      <dgm:prSet/>
      <dgm:spPr/>
      <dgm:t>
        <a:bodyPr/>
        <a:lstStyle/>
        <a:p>
          <a:endParaRPr lang="en-GB"/>
        </a:p>
      </dgm:t>
    </dgm:pt>
    <dgm:pt modelId="{E93A6A66-085D-416F-8939-E06C0565B8E7}">
      <dgm:prSet/>
      <dgm:spPr/>
      <dgm:t>
        <a:bodyPr/>
        <a:lstStyle/>
        <a:p>
          <a:r>
            <a:rPr lang="en-GB"/>
            <a:t>Pressing plunger to administer insulin</a:t>
          </a:r>
          <a:endParaRPr lang="en-GB" dirty="0"/>
        </a:p>
      </dgm:t>
    </dgm:pt>
    <dgm:pt modelId="{69C941B1-CED4-4E9A-A7A6-BDA1E9B3E213}" type="parTrans" cxnId="{0AD286CB-BFE5-4B73-86E3-F3C365EB17A1}">
      <dgm:prSet/>
      <dgm:spPr/>
      <dgm:t>
        <a:bodyPr/>
        <a:lstStyle/>
        <a:p>
          <a:endParaRPr lang="en-GB"/>
        </a:p>
      </dgm:t>
    </dgm:pt>
    <dgm:pt modelId="{61C2645B-A532-4BBE-9422-E9412F8E84DA}" type="sibTrans" cxnId="{0AD286CB-BFE5-4B73-86E3-F3C365EB17A1}">
      <dgm:prSet/>
      <dgm:spPr/>
      <dgm:t>
        <a:bodyPr/>
        <a:lstStyle/>
        <a:p>
          <a:endParaRPr lang="en-GB"/>
        </a:p>
      </dgm:t>
    </dgm:pt>
    <dgm:pt modelId="{F6720836-673F-4BE0-9E5E-A098DD1A2586}">
      <dgm:prSet/>
      <dgm:spPr/>
      <dgm:t>
        <a:bodyPr/>
        <a:lstStyle/>
        <a:p>
          <a:r>
            <a:rPr lang="en-GB"/>
            <a:t>Correct device for insulin</a:t>
          </a:r>
          <a:endParaRPr lang="en-GB" dirty="0"/>
        </a:p>
      </dgm:t>
    </dgm:pt>
    <dgm:pt modelId="{0C8C9835-A34B-42F5-8738-B29238806CC2}" type="parTrans" cxnId="{E2A49F25-163C-4430-96DB-8AA86FD9AE70}">
      <dgm:prSet/>
      <dgm:spPr/>
      <dgm:t>
        <a:bodyPr/>
        <a:lstStyle/>
        <a:p>
          <a:endParaRPr lang="en-GB"/>
        </a:p>
      </dgm:t>
    </dgm:pt>
    <dgm:pt modelId="{DFD3EBEE-5A31-44FF-A57D-91335B52CC5F}" type="sibTrans" cxnId="{E2A49F25-163C-4430-96DB-8AA86FD9AE70}">
      <dgm:prSet/>
      <dgm:spPr/>
      <dgm:t>
        <a:bodyPr/>
        <a:lstStyle/>
        <a:p>
          <a:endParaRPr lang="en-GB"/>
        </a:p>
      </dgm:t>
    </dgm:pt>
    <dgm:pt modelId="{AAC3D104-32DC-4803-9DF6-B6B624D93703}">
      <dgm:prSet/>
      <dgm:spPr/>
      <dgm:t>
        <a:bodyPr/>
        <a:lstStyle/>
        <a:p>
          <a:r>
            <a:rPr lang="en-GB" dirty="0"/>
            <a:t>Cartridge being changed, if appropriate</a:t>
          </a:r>
        </a:p>
      </dgm:t>
    </dgm:pt>
    <dgm:pt modelId="{D3E01300-C251-4038-BE86-77D4D7017C52}" type="parTrans" cxnId="{BD8CC62A-6D4F-4742-A366-428AC86790AE}">
      <dgm:prSet/>
      <dgm:spPr/>
      <dgm:t>
        <a:bodyPr/>
        <a:lstStyle/>
        <a:p>
          <a:endParaRPr lang="en-GB"/>
        </a:p>
      </dgm:t>
    </dgm:pt>
    <dgm:pt modelId="{075C3228-8391-4906-80BC-23CF2803A054}" type="sibTrans" cxnId="{BD8CC62A-6D4F-4742-A366-428AC86790AE}">
      <dgm:prSet/>
      <dgm:spPr/>
      <dgm:t>
        <a:bodyPr/>
        <a:lstStyle/>
        <a:p>
          <a:endParaRPr lang="en-GB"/>
        </a:p>
      </dgm:t>
    </dgm:pt>
    <dgm:pt modelId="{1DB4165F-8B8F-4F83-A744-DE85610D4ECE}">
      <dgm:prSet/>
      <dgm:spPr/>
      <dgm:t>
        <a:bodyPr/>
        <a:lstStyle/>
        <a:p>
          <a:r>
            <a:rPr lang="en-GB" dirty="0"/>
            <a:t>Cartridge / pen not damaged</a:t>
          </a:r>
        </a:p>
      </dgm:t>
    </dgm:pt>
    <dgm:pt modelId="{7CCD3E21-4708-479E-9389-E031FDA6C45A}" type="parTrans" cxnId="{6F764D65-3729-4661-B765-9EC68F78FFF7}">
      <dgm:prSet/>
      <dgm:spPr/>
      <dgm:t>
        <a:bodyPr/>
        <a:lstStyle/>
        <a:p>
          <a:endParaRPr lang="en-GB"/>
        </a:p>
      </dgm:t>
    </dgm:pt>
    <dgm:pt modelId="{5A56549E-0AB4-44C0-A205-1040B3864660}" type="sibTrans" cxnId="{6F764D65-3729-4661-B765-9EC68F78FFF7}">
      <dgm:prSet/>
      <dgm:spPr/>
      <dgm:t>
        <a:bodyPr/>
        <a:lstStyle/>
        <a:p>
          <a:endParaRPr lang="en-GB"/>
        </a:p>
      </dgm:t>
    </dgm:pt>
    <dgm:pt modelId="{2CD63688-BDA9-440F-833A-B5CC84FE8871}">
      <dgm:prSet/>
      <dgm:spPr/>
      <dgm:t>
        <a:bodyPr/>
        <a:lstStyle/>
        <a:p>
          <a:r>
            <a:rPr lang="en-GB"/>
            <a:t>Pen ( if not disposable ) no more than 2 years old</a:t>
          </a:r>
          <a:endParaRPr lang="en-GB" dirty="0"/>
        </a:p>
      </dgm:t>
    </dgm:pt>
    <dgm:pt modelId="{99D74930-4E8C-45A7-AD99-41AE0533E45D}" type="parTrans" cxnId="{E4DCFA8C-BD27-4456-9E34-C69512ECFD52}">
      <dgm:prSet/>
      <dgm:spPr/>
      <dgm:t>
        <a:bodyPr/>
        <a:lstStyle/>
        <a:p>
          <a:endParaRPr lang="en-GB"/>
        </a:p>
      </dgm:t>
    </dgm:pt>
    <dgm:pt modelId="{6878FCE7-6977-4012-A3D6-A29175A54786}" type="sibTrans" cxnId="{E4DCFA8C-BD27-4456-9E34-C69512ECFD52}">
      <dgm:prSet/>
      <dgm:spPr/>
      <dgm:t>
        <a:bodyPr/>
        <a:lstStyle/>
        <a:p>
          <a:endParaRPr lang="en-GB"/>
        </a:p>
      </dgm:t>
    </dgm:pt>
    <dgm:pt modelId="{557C37AF-21CA-4BF7-9A2C-E6C173D0B1DB}" type="pres">
      <dgm:prSet presAssocID="{04741D32-E522-412E-878F-28E6829AAE2E}" presName="linear" presStyleCnt="0">
        <dgm:presLayoutVars>
          <dgm:animLvl val="lvl"/>
          <dgm:resizeHandles val="exact"/>
        </dgm:presLayoutVars>
      </dgm:prSet>
      <dgm:spPr/>
    </dgm:pt>
    <dgm:pt modelId="{D742328A-5BA9-418C-A7A6-4915627FEF14}" type="pres">
      <dgm:prSet presAssocID="{620F0F59-1544-464C-9EFA-F1A3F1C83649}" presName="parentText" presStyleLbl="node1" presStyleIdx="0" presStyleCnt="2">
        <dgm:presLayoutVars>
          <dgm:chMax val="0"/>
          <dgm:bulletEnabled val="1"/>
        </dgm:presLayoutVars>
      </dgm:prSet>
      <dgm:spPr/>
    </dgm:pt>
    <dgm:pt modelId="{82531958-66A7-4D9C-967D-6AD4947A4B04}" type="pres">
      <dgm:prSet presAssocID="{620F0F59-1544-464C-9EFA-F1A3F1C83649}" presName="childText" presStyleLbl="revTx" presStyleIdx="0" presStyleCnt="2">
        <dgm:presLayoutVars>
          <dgm:bulletEnabled val="1"/>
        </dgm:presLayoutVars>
      </dgm:prSet>
      <dgm:spPr/>
    </dgm:pt>
    <dgm:pt modelId="{A67C8C48-A387-4073-8F9F-3632C8FE0C59}" type="pres">
      <dgm:prSet presAssocID="{D6C32FC9-0013-4DD2-AB64-5E73804A1233}" presName="parentText" presStyleLbl="node1" presStyleIdx="1" presStyleCnt="2">
        <dgm:presLayoutVars>
          <dgm:chMax val="0"/>
          <dgm:bulletEnabled val="1"/>
        </dgm:presLayoutVars>
      </dgm:prSet>
      <dgm:spPr/>
    </dgm:pt>
    <dgm:pt modelId="{129E1BAF-8B30-4F53-B13A-4E819E82495D}" type="pres">
      <dgm:prSet presAssocID="{D6C32FC9-0013-4DD2-AB64-5E73804A1233}" presName="childText" presStyleLbl="revTx" presStyleIdx="1" presStyleCnt="2">
        <dgm:presLayoutVars>
          <dgm:bulletEnabled val="1"/>
        </dgm:presLayoutVars>
      </dgm:prSet>
      <dgm:spPr/>
    </dgm:pt>
  </dgm:ptLst>
  <dgm:cxnLst>
    <dgm:cxn modelId="{6B269F10-3682-4D4D-8634-365078F2D903}" type="presOf" srcId="{04741D32-E522-412E-878F-28E6829AAE2E}" destId="{557C37AF-21CA-4BF7-9A2C-E6C173D0B1DB}" srcOrd="0" destOrd="0" presId="urn:microsoft.com/office/officeart/2005/8/layout/vList2"/>
    <dgm:cxn modelId="{258AD712-CBDD-438C-AE54-125CDF2D5588}" type="presOf" srcId="{D8F68125-F6B6-4BE6-B679-D1CAAD9DF868}" destId="{129E1BAF-8B30-4F53-B13A-4E819E82495D}" srcOrd="0" destOrd="0" presId="urn:microsoft.com/office/officeart/2005/8/layout/vList2"/>
    <dgm:cxn modelId="{E2A49F25-163C-4430-96DB-8AA86FD9AE70}" srcId="{D6C32FC9-0013-4DD2-AB64-5E73804A1233}" destId="{F6720836-673F-4BE0-9E5E-A098DD1A2586}" srcOrd="1" destOrd="0" parTransId="{0C8C9835-A34B-42F5-8738-B29238806CC2}" sibTransId="{DFD3EBEE-5A31-44FF-A57D-91335B52CC5F}"/>
    <dgm:cxn modelId="{BD8CC62A-6D4F-4742-A366-428AC86790AE}" srcId="{D6C32FC9-0013-4DD2-AB64-5E73804A1233}" destId="{AAC3D104-32DC-4803-9DF6-B6B624D93703}" srcOrd="2" destOrd="0" parTransId="{D3E01300-C251-4038-BE86-77D4D7017C52}" sibTransId="{075C3228-8391-4906-80BC-23CF2803A054}"/>
    <dgm:cxn modelId="{73F1343F-367D-4E6D-9F49-A1CF10DDCC95}" type="presOf" srcId="{E93A6A66-085D-416F-8939-E06C0565B8E7}" destId="{129E1BAF-8B30-4F53-B13A-4E819E82495D}" srcOrd="0" destOrd="2" presId="urn:microsoft.com/office/officeart/2005/8/layout/vList2"/>
    <dgm:cxn modelId="{6DF37C5D-8B10-4615-8942-4C35E3A849A5}" srcId="{04741D32-E522-412E-878F-28E6829AAE2E}" destId="{620F0F59-1544-464C-9EFA-F1A3F1C83649}" srcOrd="0" destOrd="0" parTransId="{78E99A07-0A23-4D9D-99F0-7AAC210C8346}" sibTransId="{414D4AEF-5F0E-4ABE-A0DA-B6E293F260C8}"/>
    <dgm:cxn modelId="{12CE8A60-FDD3-4394-B8C9-03D3ECF2B9B8}" type="presOf" srcId="{05E4055F-9388-4596-974B-ED83875C3058}" destId="{82531958-66A7-4D9C-967D-6AD4947A4B04}" srcOrd="0" destOrd="0" presId="urn:microsoft.com/office/officeart/2005/8/layout/vList2"/>
    <dgm:cxn modelId="{6F764D65-3729-4661-B765-9EC68F78FFF7}" srcId="{D6C32FC9-0013-4DD2-AB64-5E73804A1233}" destId="{1DB4165F-8B8F-4F83-A744-DE85610D4ECE}" srcOrd="3" destOrd="0" parTransId="{7CCD3E21-4708-479E-9389-E031FDA6C45A}" sibTransId="{5A56549E-0AB4-44C0-A205-1040B3864660}"/>
    <dgm:cxn modelId="{B2E1524D-B558-4450-A61C-13ED9EDA1B9D}" srcId="{620F0F59-1544-464C-9EFA-F1A3F1C83649}" destId="{59E2CE0E-6BAA-4AB7-A997-F908D84CB6C0}" srcOrd="2" destOrd="0" parTransId="{C9648813-FBC2-49C9-BADB-1EB941596984}" sibTransId="{D9CD49BC-9504-4AC6-A896-1467613268A6}"/>
    <dgm:cxn modelId="{719D746F-A537-48E5-ABD5-10082CDE10BE}" srcId="{D8F68125-F6B6-4BE6-B679-D1CAAD9DF868}" destId="{B89862DD-19F2-4497-88AF-F989F00A2259}" srcOrd="0" destOrd="0" parTransId="{A83A7806-E2C7-40ED-BA25-C039A98CD0DD}" sibTransId="{09932769-6955-4760-96E7-1B0C9D92DAF5}"/>
    <dgm:cxn modelId="{501B6852-76DC-483B-8421-B151B8A91574}" srcId="{620F0F59-1544-464C-9EFA-F1A3F1C83649}" destId="{04BEC940-4626-4C87-9A30-8EC3DF19630E}" srcOrd="1" destOrd="0" parTransId="{442249F2-9EEE-4983-BD68-36DE3DF16E78}" sibTransId="{29E1F169-F83D-41F0-9842-5D20A8528C94}"/>
    <dgm:cxn modelId="{48397E52-037F-4FAA-AA20-BF85FC32A978}" srcId="{04741D32-E522-412E-878F-28E6829AAE2E}" destId="{D6C32FC9-0013-4DD2-AB64-5E73804A1233}" srcOrd="1" destOrd="0" parTransId="{7E807C2D-ABB0-4C2E-A179-DE14065645AC}" sibTransId="{16AE040D-75F2-47E3-B58A-81CED2B59D8A}"/>
    <dgm:cxn modelId="{3D9F8E53-69B6-41B4-80E0-7FF4B80CAAAB}" type="presOf" srcId="{A72958DB-580C-4112-A837-7EAF642068C0}" destId="{82531958-66A7-4D9C-967D-6AD4947A4B04}" srcOrd="0" destOrd="3" presId="urn:microsoft.com/office/officeart/2005/8/layout/vList2"/>
    <dgm:cxn modelId="{20A1DB58-002D-4892-B147-C20A31D7FD59}" srcId="{D6C32FC9-0013-4DD2-AB64-5E73804A1233}" destId="{D8F68125-F6B6-4BE6-B679-D1CAAD9DF868}" srcOrd="0" destOrd="0" parTransId="{CADF8C11-3EF4-49AE-8696-04B921A648C4}" sibTransId="{AE0C0B50-E6A0-4F1F-BD2F-82E4DE452D4D}"/>
    <dgm:cxn modelId="{A870EC81-AD0D-445C-AAC9-B44640CBFC8E}" type="presOf" srcId="{2CD63688-BDA9-440F-833A-B5CC84FE8871}" destId="{129E1BAF-8B30-4F53-B13A-4E819E82495D}" srcOrd="0" destOrd="6" presId="urn:microsoft.com/office/officeart/2005/8/layout/vList2"/>
    <dgm:cxn modelId="{E4DCFA8C-BD27-4456-9E34-C69512ECFD52}" srcId="{D6C32FC9-0013-4DD2-AB64-5E73804A1233}" destId="{2CD63688-BDA9-440F-833A-B5CC84FE8871}" srcOrd="4" destOrd="0" parTransId="{99D74930-4E8C-45A7-AD99-41AE0533E45D}" sibTransId="{6878FCE7-6977-4012-A3D6-A29175A54786}"/>
    <dgm:cxn modelId="{2280639D-C82C-444F-AE57-95C1F1008825}" type="presOf" srcId="{B89862DD-19F2-4497-88AF-F989F00A2259}" destId="{129E1BAF-8B30-4F53-B13A-4E819E82495D}" srcOrd="0" destOrd="1" presId="urn:microsoft.com/office/officeart/2005/8/layout/vList2"/>
    <dgm:cxn modelId="{5B2D53AC-8963-4D01-9F9E-F2D47AC8EEC4}" type="presOf" srcId="{59E2CE0E-6BAA-4AB7-A997-F908D84CB6C0}" destId="{82531958-66A7-4D9C-967D-6AD4947A4B04}" srcOrd="0" destOrd="2" presId="urn:microsoft.com/office/officeart/2005/8/layout/vList2"/>
    <dgm:cxn modelId="{691FE1AE-52A6-46A3-BF9D-821416F908AF}" srcId="{620F0F59-1544-464C-9EFA-F1A3F1C83649}" destId="{05E4055F-9388-4596-974B-ED83875C3058}" srcOrd="0" destOrd="0" parTransId="{3158F766-BE6D-43D7-A15B-959E7327DDB0}" sibTransId="{AB9978BC-7D93-4426-A5E0-4B681CD36105}"/>
    <dgm:cxn modelId="{BF3A1BB9-37C6-4470-A836-347AD5CBA850}" type="presOf" srcId="{D6C32FC9-0013-4DD2-AB64-5E73804A1233}" destId="{A67C8C48-A387-4073-8F9F-3632C8FE0C59}" srcOrd="0" destOrd="0" presId="urn:microsoft.com/office/officeart/2005/8/layout/vList2"/>
    <dgm:cxn modelId="{549BC2BD-3EBA-443D-9F46-CDE8699D4703}" type="presOf" srcId="{04BEC940-4626-4C87-9A30-8EC3DF19630E}" destId="{82531958-66A7-4D9C-967D-6AD4947A4B04}" srcOrd="0" destOrd="1" presId="urn:microsoft.com/office/officeart/2005/8/layout/vList2"/>
    <dgm:cxn modelId="{827FDAC0-15A4-4FB9-9AC7-692D35C7A877}" type="presOf" srcId="{AAC3D104-32DC-4803-9DF6-B6B624D93703}" destId="{129E1BAF-8B30-4F53-B13A-4E819E82495D}" srcOrd="0" destOrd="4" presId="urn:microsoft.com/office/officeart/2005/8/layout/vList2"/>
    <dgm:cxn modelId="{8DF4F5C5-D03F-4DED-B8B0-24E51A973A0F}" type="presOf" srcId="{1DB4165F-8B8F-4F83-A744-DE85610D4ECE}" destId="{129E1BAF-8B30-4F53-B13A-4E819E82495D}" srcOrd="0" destOrd="5" presId="urn:microsoft.com/office/officeart/2005/8/layout/vList2"/>
    <dgm:cxn modelId="{0AD286CB-BFE5-4B73-86E3-F3C365EB17A1}" srcId="{D8F68125-F6B6-4BE6-B679-D1CAAD9DF868}" destId="{E93A6A66-085D-416F-8939-E06C0565B8E7}" srcOrd="1" destOrd="0" parTransId="{69C941B1-CED4-4E9A-A7A6-BDA1E9B3E213}" sibTransId="{61C2645B-A532-4BBE-9422-E9412F8E84DA}"/>
    <dgm:cxn modelId="{4386D8DA-DC55-4639-A8F7-314BC4326ACA}" srcId="{620F0F59-1544-464C-9EFA-F1A3F1C83649}" destId="{A72958DB-580C-4112-A837-7EAF642068C0}" srcOrd="3" destOrd="0" parTransId="{E8DE5FAB-214A-48D3-88DF-CB0B6E718602}" sibTransId="{CEB8202F-D12B-4140-BC7C-C15677B6DCDC}"/>
    <dgm:cxn modelId="{8E0066DC-32AC-4CA4-B332-B9C328899477}" type="presOf" srcId="{F6720836-673F-4BE0-9E5E-A098DD1A2586}" destId="{129E1BAF-8B30-4F53-B13A-4E819E82495D}" srcOrd="0" destOrd="3" presId="urn:microsoft.com/office/officeart/2005/8/layout/vList2"/>
    <dgm:cxn modelId="{56D865FC-2FD5-4D92-8C07-C5CAA59645E7}" type="presOf" srcId="{620F0F59-1544-464C-9EFA-F1A3F1C83649}" destId="{D742328A-5BA9-418C-A7A6-4915627FEF14}" srcOrd="0" destOrd="0" presId="urn:microsoft.com/office/officeart/2005/8/layout/vList2"/>
    <dgm:cxn modelId="{A90836FD-8610-40F9-A7D6-3B8AE61CF2BB}" type="presParOf" srcId="{557C37AF-21CA-4BF7-9A2C-E6C173D0B1DB}" destId="{D742328A-5BA9-418C-A7A6-4915627FEF14}" srcOrd="0" destOrd="0" presId="urn:microsoft.com/office/officeart/2005/8/layout/vList2"/>
    <dgm:cxn modelId="{0A32BB2A-5604-43A0-8CA8-0300F3F34CE6}" type="presParOf" srcId="{557C37AF-21CA-4BF7-9A2C-E6C173D0B1DB}" destId="{82531958-66A7-4D9C-967D-6AD4947A4B04}" srcOrd="1" destOrd="0" presId="urn:microsoft.com/office/officeart/2005/8/layout/vList2"/>
    <dgm:cxn modelId="{A10776D9-A17F-4C25-8051-082228642148}" type="presParOf" srcId="{557C37AF-21CA-4BF7-9A2C-E6C173D0B1DB}" destId="{A67C8C48-A387-4073-8F9F-3632C8FE0C59}" srcOrd="2" destOrd="0" presId="urn:microsoft.com/office/officeart/2005/8/layout/vList2"/>
    <dgm:cxn modelId="{2C10ED80-3C70-4A25-BF9B-4F8BEBE34731}" type="presParOf" srcId="{557C37AF-21CA-4BF7-9A2C-E6C173D0B1DB}" destId="{129E1BAF-8B30-4F53-B13A-4E819E82495D}"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a:solidFill>
          <a:schemeClr val="accent2">
            <a:lumMod val="75000"/>
          </a:schemeClr>
        </a:solidFill>
      </dgm:spPr>
      <dgm:t>
        <a:bodyPr/>
        <a:lstStyle/>
        <a:p>
          <a:r>
            <a:rPr lang="en-GB" dirty="0"/>
            <a:t>Injection sites</a:t>
          </a:r>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a:t>Other therapies affecting control</a:t>
          </a:r>
          <a:endParaRPr lang="en-GB" dirty="0"/>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EC74035-98CB-4BBA-94CF-EC8EB54E24F3}"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CF183ED5-E31D-4D46-AA95-3A4EFEE8FC43}">
      <dgm:prSet phldrT="[Text]"/>
      <dgm:spPr/>
      <dgm:t>
        <a:bodyPr/>
        <a:lstStyle/>
        <a:p>
          <a:r>
            <a:rPr lang="en-GB" dirty="0"/>
            <a:t>Appropriate sites</a:t>
          </a:r>
        </a:p>
      </dgm:t>
    </dgm:pt>
    <dgm:pt modelId="{A8CB003D-7A03-4136-9DC1-71970E5E6FAE}" type="parTrans" cxnId="{EA9605ED-A64F-42F8-AD14-8D0C9D365B72}">
      <dgm:prSet/>
      <dgm:spPr/>
      <dgm:t>
        <a:bodyPr/>
        <a:lstStyle/>
        <a:p>
          <a:endParaRPr lang="en-GB"/>
        </a:p>
      </dgm:t>
    </dgm:pt>
    <dgm:pt modelId="{1D63110F-0C6E-475B-88A7-7A427D29A6A4}" type="sibTrans" cxnId="{EA9605ED-A64F-42F8-AD14-8D0C9D365B72}">
      <dgm:prSet/>
      <dgm:spPr/>
      <dgm:t>
        <a:bodyPr/>
        <a:lstStyle/>
        <a:p>
          <a:endParaRPr lang="en-GB"/>
        </a:p>
      </dgm:t>
    </dgm:pt>
    <dgm:pt modelId="{47755E42-C80B-4635-9FF5-7EBD0DEE41D2}">
      <dgm:prSet/>
      <dgm:spPr/>
      <dgm:t>
        <a:bodyPr/>
        <a:lstStyle/>
        <a:p>
          <a:r>
            <a:rPr lang="en-GB" dirty="0"/>
            <a:t>Site rotation</a:t>
          </a:r>
        </a:p>
      </dgm:t>
    </dgm:pt>
    <dgm:pt modelId="{54F952C5-3FCA-4197-98AB-D29FA0E52AE3}" type="parTrans" cxnId="{A72B3867-710B-4328-9050-89E5F5976DC3}">
      <dgm:prSet/>
      <dgm:spPr/>
      <dgm:t>
        <a:bodyPr/>
        <a:lstStyle/>
        <a:p>
          <a:endParaRPr lang="en-GB"/>
        </a:p>
      </dgm:t>
    </dgm:pt>
    <dgm:pt modelId="{F25F22D5-03FB-4EA9-80C7-BE747C352C49}" type="sibTrans" cxnId="{A72B3867-710B-4328-9050-89E5F5976DC3}">
      <dgm:prSet/>
      <dgm:spPr/>
      <dgm:t>
        <a:bodyPr/>
        <a:lstStyle/>
        <a:p>
          <a:endParaRPr lang="en-GB"/>
        </a:p>
      </dgm:t>
    </dgm:pt>
    <dgm:pt modelId="{CDE80557-24ED-4D36-A436-81396A339FEF}">
      <dgm:prSet/>
      <dgm:spPr/>
      <dgm:t>
        <a:bodyPr/>
        <a:lstStyle/>
        <a:p>
          <a:r>
            <a:rPr lang="en-GB"/>
            <a:t>Health of injection areas</a:t>
          </a:r>
          <a:endParaRPr lang="en-GB" dirty="0"/>
        </a:p>
      </dgm:t>
    </dgm:pt>
    <dgm:pt modelId="{A8740FFA-8E3D-44E9-B261-EA0AE62A32B3}" type="parTrans" cxnId="{78E212C4-2B6A-4C38-BA0B-301C54DC3F47}">
      <dgm:prSet/>
      <dgm:spPr/>
      <dgm:t>
        <a:bodyPr/>
        <a:lstStyle/>
        <a:p>
          <a:endParaRPr lang="en-GB"/>
        </a:p>
      </dgm:t>
    </dgm:pt>
    <dgm:pt modelId="{18984272-AB44-4ED2-9AB0-F46499DBF813}" type="sibTrans" cxnId="{78E212C4-2B6A-4C38-BA0B-301C54DC3F47}">
      <dgm:prSet/>
      <dgm:spPr/>
      <dgm:t>
        <a:bodyPr/>
        <a:lstStyle/>
        <a:p>
          <a:endParaRPr lang="en-GB"/>
        </a:p>
      </dgm:t>
    </dgm:pt>
    <dgm:pt modelId="{40514748-DAB5-4B28-ADFB-618D90E13B95}">
      <dgm:prSet/>
      <dgm:spPr/>
      <dgm:t>
        <a:bodyPr/>
        <a:lstStyle/>
        <a:p>
          <a:r>
            <a:rPr lang="en-GB"/>
            <a:t>Trauma</a:t>
          </a:r>
          <a:endParaRPr lang="en-GB" dirty="0"/>
        </a:p>
      </dgm:t>
    </dgm:pt>
    <dgm:pt modelId="{DA4910D2-8831-4E5A-939D-00E67EC680CA}" type="parTrans" cxnId="{E034DB10-A239-448E-B232-94C4DDB7C1A9}">
      <dgm:prSet/>
      <dgm:spPr/>
      <dgm:t>
        <a:bodyPr/>
        <a:lstStyle/>
        <a:p>
          <a:endParaRPr lang="en-GB"/>
        </a:p>
      </dgm:t>
    </dgm:pt>
    <dgm:pt modelId="{487F45B2-0C34-4CEA-90C3-EC8B492ADACC}" type="sibTrans" cxnId="{E034DB10-A239-448E-B232-94C4DDB7C1A9}">
      <dgm:prSet/>
      <dgm:spPr/>
      <dgm:t>
        <a:bodyPr/>
        <a:lstStyle/>
        <a:p>
          <a:endParaRPr lang="en-GB"/>
        </a:p>
      </dgm:t>
    </dgm:pt>
    <dgm:pt modelId="{68E2CC35-6530-4161-B9FA-4A656FB18C46}">
      <dgm:prSet/>
      <dgm:spPr/>
      <dgm:t>
        <a:bodyPr/>
        <a:lstStyle/>
        <a:p>
          <a:r>
            <a:rPr lang="en-GB" dirty="0"/>
            <a:t>Lipodystrophy</a:t>
          </a:r>
        </a:p>
      </dgm:t>
    </dgm:pt>
    <dgm:pt modelId="{9B331D68-4774-495A-BCD8-4C687FAE6757}" type="parTrans" cxnId="{5631D3C5-4888-4074-835C-958F2E8BF86B}">
      <dgm:prSet/>
      <dgm:spPr/>
      <dgm:t>
        <a:bodyPr/>
        <a:lstStyle/>
        <a:p>
          <a:endParaRPr lang="en-GB"/>
        </a:p>
      </dgm:t>
    </dgm:pt>
    <dgm:pt modelId="{8AA22F02-646E-43D0-B3C1-A8E73869F10B}" type="sibTrans" cxnId="{5631D3C5-4888-4074-835C-958F2E8BF86B}">
      <dgm:prSet/>
      <dgm:spPr/>
      <dgm:t>
        <a:bodyPr/>
        <a:lstStyle/>
        <a:p>
          <a:endParaRPr lang="en-GB"/>
        </a:p>
      </dgm:t>
    </dgm:pt>
    <dgm:pt modelId="{BF3A94CB-FCEB-464C-8328-AD2F2A523AC7}" type="pres">
      <dgm:prSet presAssocID="{BEC74035-98CB-4BBA-94CF-EC8EB54E24F3}" presName="linear" presStyleCnt="0">
        <dgm:presLayoutVars>
          <dgm:animLvl val="lvl"/>
          <dgm:resizeHandles val="exact"/>
        </dgm:presLayoutVars>
      </dgm:prSet>
      <dgm:spPr/>
    </dgm:pt>
    <dgm:pt modelId="{6C0C012B-40BD-4DCB-866F-50BC2F7C955E}" type="pres">
      <dgm:prSet presAssocID="{CF183ED5-E31D-4D46-AA95-3A4EFEE8FC43}" presName="parentText" presStyleLbl="node1" presStyleIdx="0" presStyleCnt="3">
        <dgm:presLayoutVars>
          <dgm:chMax val="0"/>
          <dgm:bulletEnabled val="1"/>
        </dgm:presLayoutVars>
      </dgm:prSet>
      <dgm:spPr/>
    </dgm:pt>
    <dgm:pt modelId="{0E93D6F2-E333-4576-947B-6E77892B4308}" type="pres">
      <dgm:prSet presAssocID="{1D63110F-0C6E-475B-88A7-7A427D29A6A4}" presName="spacer" presStyleCnt="0"/>
      <dgm:spPr/>
    </dgm:pt>
    <dgm:pt modelId="{68F937B2-19AB-4458-9197-75925DA36758}" type="pres">
      <dgm:prSet presAssocID="{47755E42-C80B-4635-9FF5-7EBD0DEE41D2}" presName="parentText" presStyleLbl="node1" presStyleIdx="1" presStyleCnt="3">
        <dgm:presLayoutVars>
          <dgm:chMax val="0"/>
          <dgm:bulletEnabled val="1"/>
        </dgm:presLayoutVars>
      </dgm:prSet>
      <dgm:spPr/>
    </dgm:pt>
    <dgm:pt modelId="{4D7BA798-6F0D-4593-A05D-C71FC4293BD6}" type="pres">
      <dgm:prSet presAssocID="{F25F22D5-03FB-4EA9-80C7-BE747C352C49}" presName="spacer" presStyleCnt="0"/>
      <dgm:spPr/>
    </dgm:pt>
    <dgm:pt modelId="{AAA6DC7B-C96F-4A49-AED2-057EB5E267C8}" type="pres">
      <dgm:prSet presAssocID="{CDE80557-24ED-4D36-A436-81396A339FEF}" presName="parentText" presStyleLbl="node1" presStyleIdx="2" presStyleCnt="3">
        <dgm:presLayoutVars>
          <dgm:chMax val="0"/>
          <dgm:bulletEnabled val="1"/>
        </dgm:presLayoutVars>
      </dgm:prSet>
      <dgm:spPr/>
    </dgm:pt>
    <dgm:pt modelId="{9B37B7B5-9232-473B-98AB-77400F6CA61C}" type="pres">
      <dgm:prSet presAssocID="{CDE80557-24ED-4D36-A436-81396A339FEF}" presName="childText" presStyleLbl="revTx" presStyleIdx="0" presStyleCnt="1">
        <dgm:presLayoutVars>
          <dgm:bulletEnabled val="1"/>
        </dgm:presLayoutVars>
      </dgm:prSet>
      <dgm:spPr/>
    </dgm:pt>
  </dgm:ptLst>
  <dgm:cxnLst>
    <dgm:cxn modelId="{E9F8C70C-D129-4346-85C5-B07A522E12E7}" type="presOf" srcId="{BEC74035-98CB-4BBA-94CF-EC8EB54E24F3}" destId="{BF3A94CB-FCEB-464C-8328-AD2F2A523AC7}" srcOrd="0" destOrd="0" presId="urn:microsoft.com/office/officeart/2005/8/layout/vList2"/>
    <dgm:cxn modelId="{E034DB10-A239-448E-B232-94C4DDB7C1A9}" srcId="{CDE80557-24ED-4D36-A436-81396A339FEF}" destId="{40514748-DAB5-4B28-ADFB-618D90E13B95}" srcOrd="0" destOrd="0" parTransId="{DA4910D2-8831-4E5A-939D-00E67EC680CA}" sibTransId="{487F45B2-0C34-4CEA-90C3-EC8B492ADACC}"/>
    <dgm:cxn modelId="{B7F90218-62AA-49F7-B7D0-6F3D623678D6}" type="presOf" srcId="{CDE80557-24ED-4D36-A436-81396A339FEF}" destId="{AAA6DC7B-C96F-4A49-AED2-057EB5E267C8}" srcOrd="0" destOrd="0" presId="urn:microsoft.com/office/officeart/2005/8/layout/vList2"/>
    <dgm:cxn modelId="{75834F2B-E0E6-4EBF-9DCD-78A8E37A482F}" type="presOf" srcId="{68E2CC35-6530-4161-B9FA-4A656FB18C46}" destId="{9B37B7B5-9232-473B-98AB-77400F6CA61C}" srcOrd="0" destOrd="1" presId="urn:microsoft.com/office/officeart/2005/8/layout/vList2"/>
    <dgm:cxn modelId="{8EB18D65-103C-427C-BED8-C5392B3E5ACB}" type="presOf" srcId="{40514748-DAB5-4B28-ADFB-618D90E13B95}" destId="{9B37B7B5-9232-473B-98AB-77400F6CA61C}" srcOrd="0" destOrd="0" presId="urn:microsoft.com/office/officeart/2005/8/layout/vList2"/>
    <dgm:cxn modelId="{A72B3867-710B-4328-9050-89E5F5976DC3}" srcId="{BEC74035-98CB-4BBA-94CF-EC8EB54E24F3}" destId="{47755E42-C80B-4635-9FF5-7EBD0DEE41D2}" srcOrd="1" destOrd="0" parTransId="{54F952C5-3FCA-4197-98AB-D29FA0E52AE3}" sibTransId="{F25F22D5-03FB-4EA9-80C7-BE747C352C49}"/>
    <dgm:cxn modelId="{78E212C4-2B6A-4C38-BA0B-301C54DC3F47}" srcId="{BEC74035-98CB-4BBA-94CF-EC8EB54E24F3}" destId="{CDE80557-24ED-4D36-A436-81396A339FEF}" srcOrd="2" destOrd="0" parTransId="{A8740FFA-8E3D-44E9-B261-EA0AE62A32B3}" sibTransId="{18984272-AB44-4ED2-9AB0-F46499DBF813}"/>
    <dgm:cxn modelId="{5631D3C5-4888-4074-835C-958F2E8BF86B}" srcId="{CDE80557-24ED-4D36-A436-81396A339FEF}" destId="{68E2CC35-6530-4161-B9FA-4A656FB18C46}" srcOrd="1" destOrd="0" parTransId="{9B331D68-4774-495A-BCD8-4C687FAE6757}" sibTransId="{8AA22F02-646E-43D0-B3C1-A8E73869F10B}"/>
    <dgm:cxn modelId="{AA89DDCB-4A16-432C-A7C0-0EEF376A8EC8}" type="presOf" srcId="{47755E42-C80B-4635-9FF5-7EBD0DEE41D2}" destId="{68F937B2-19AB-4458-9197-75925DA36758}" srcOrd="0" destOrd="0" presId="urn:microsoft.com/office/officeart/2005/8/layout/vList2"/>
    <dgm:cxn modelId="{70AD9FDA-ADC0-48E0-BB2F-714091DCE9A1}" type="presOf" srcId="{CF183ED5-E31D-4D46-AA95-3A4EFEE8FC43}" destId="{6C0C012B-40BD-4DCB-866F-50BC2F7C955E}" srcOrd="0" destOrd="0" presId="urn:microsoft.com/office/officeart/2005/8/layout/vList2"/>
    <dgm:cxn modelId="{EA9605ED-A64F-42F8-AD14-8D0C9D365B72}" srcId="{BEC74035-98CB-4BBA-94CF-EC8EB54E24F3}" destId="{CF183ED5-E31D-4D46-AA95-3A4EFEE8FC43}" srcOrd="0" destOrd="0" parTransId="{A8CB003D-7A03-4136-9DC1-71970E5E6FAE}" sibTransId="{1D63110F-0C6E-475B-88A7-7A427D29A6A4}"/>
    <dgm:cxn modelId="{4ADBFDB0-BB87-4A7A-95A7-61154A6129D2}" type="presParOf" srcId="{BF3A94CB-FCEB-464C-8328-AD2F2A523AC7}" destId="{6C0C012B-40BD-4DCB-866F-50BC2F7C955E}" srcOrd="0" destOrd="0" presId="urn:microsoft.com/office/officeart/2005/8/layout/vList2"/>
    <dgm:cxn modelId="{7312193A-33DD-4E4E-A9BC-1EBBF49587CD}" type="presParOf" srcId="{BF3A94CB-FCEB-464C-8328-AD2F2A523AC7}" destId="{0E93D6F2-E333-4576-947B-6E77892B4308}" srcOrd="1" destOrd="0" presId="urn:microsoft.com/office/officeart/2005/8/layout/vList2"/>
    <dgm:cxn modelId="{9B9E4594-DF1E-494E-B956-BA6CDEAF6270}" type="presParOf" srcId="{BF3A94CB-FCEB-464C-8328-AD2F2A523AC7}" destId="{68F937B2-19AB-4458-9197-75925DA36758}" srcOrd="2" destOrd="0" presId="urn:microsoft.com/office/officeart/2005/8/layout/vList2"/>
    <dgm:cxn modelId="{55ED1BE9-F9CC-4AE9-A59E-E55FCAB7A4BF}" type="presParOf" srcId="{BF3A94CB-FCEB-464C-8328-AD2F2A523AC7}" destId="{4D7BA798-6F0D-4593-A05D-C71FC4293BD6}" srcOrd="3" destOrd="0" presId="urn:microsoft.com/office/officeart/2005/8/layout/vList2"/>
    <dgm:cxn modelId="{4D738B49-FDE4-45CD-B962-5797309E2CB7}" type="presParOf" srcId="{BF3A94CB-FCEB-464C-8328-AD2F2A523AC7}" destId="{AAA6DC7B-C96F-4A49-AED2-057EB5E267C8}" srcOrd="4" destOrd="0" presId="urn:microsoft.com/office/officeart/2005/8/layout/vList2"/>
    <dgm:cxn modelId="{0710432D-AF53-4072-8DBB-A9A985BCE4C1}" type="presParOf" srcId="{BF3A94CB-FCEB-464C-8328-AD2F2A523AC7}" destId="{9B37B7B5-9232-473B-98AB-77400F6CA61C}"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a:t>Injection sites</a:t>
          </a:r>
          <a:endParaRPr lang="en-GB" dirty="0"/>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a:solidFill>
          <a:schemeClr val="accent2">
            <a:lumMod val="75000"/>
          </a:schemeClr>
        </a:solidFill>
      </dgm:spPr>
      <dgm:t>
        <a:bodyPr/>
        <a:lstStyle/>
        <a:p>
          <a:r>
            <a:rPr lang="en-GB" dirty="0"/>
            <a:t>Insulin type/ dose</a:t>
          </a:r>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a:t>Other therapies affecting control</a:t>
          </a:r>
          <a:endParaRPr lang="en-GB" dirty="0"/>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D768F8A-1549-42E1-9EB1-BC647D22A8C2}"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476E701F-E1C8-4338-8502-DCA7B74C072B}">
      <dgm:prSet phldrT="[Text]"/>
      <dgm:spPr/>
      <dgm:t>
        <a:bodyPr/>
        <a:lstStyle/>
        <a:p>
          <a:r>
            <a:rPr lang="en-GB" dirty="0"/>
            <a:t>Over treatment</a:t>
          </a:r>
        </a:p>
      </dgm:t>
    </dgm:pt>
    <dgm:pt modelId="{69B0E365-7877-424D-B29F-F57F27AA6895}" type="parTrans" cxnId="{EAA372B4-B070-4A7E-92B4-6F3FFE3440F1}">
      <dgm:prSet/>
      <dgm:spPr/>
      <dgm:t>
        <a:bodyPr/>
        <a:lstStyle/>
        <a:p>
          <a:endParaRPr lang="en-GB"/>
        </a:p>
      </dgm:t>
    </dgm:pt>
    <dgm:pt modelId="{C43DD8B6-097C-4915-ADF5-6334B913B6FF}" type="sibTrans" cxnId="{EAA372B4-B070-4A7E-92B4-6F3FFE3440F1}">
      <dgm:prSet/>
      <dgm:spPr/>
      <dgm:t>
        <a:bodyPr/>
        <a:lstStyle/>
        <a:p>
          <a:endParaRPr lang="en-GB"/>
        </a:p>
      </dgm:t>
    </dgm:pt>
    <dgm:pt modelId="{A069DA22-2C73-476D-B83B-59F95B541577}">
      <dgm:prSet/>
      <dgm:spPr/>
      <dgm:t>
        <a:bodyPr/>
        <a:lstStyle/>
        <a:p>
          <a:r>
            <a:rPr lang="en-GB"/>
            <a:t>causing silent hypoglycaemia and rebound</a:t>
          </a:r>
          <a:endParaRPr lang="en-GB" dirty="0"/>
        </a:p>
      </dgm:t>
    </dgm:pt>
    <dgm:pt modelId="{1DF1C21B-E4AB-4213-A269-66CB8D4A80E2}" type="parTrans" cxnId="{546E089B-5DCA-4C1B-870C-4195576782B0}">
      <dgm:prSet/>
      <dgm:spPr/>
      <dgm:t>
        <a:bodyPr/>
        <a:lstStyle/>
        <a:p>
          <a:endParaRPr lang="en-GB"/>
        </a:p>
      </dgm:t>
    </dgm:pt>
    <dgm:pt modelId="{7403E2E1-1690-46AB-8028-5D4B62E03001}" type="sibTrans" cxnId="{546E089B-5DCA-4C1B-870C-4195576782B0}">
      <dgm:prSet/>
      <dgm:spPr/>
      <dgm:t>
        <a:bodyPr/>
        <a:lstStyle/>
        <a:p>
          <a:endParaRPr lang="en-GB"/>
        </a:p>
      </dgm:t>
    </dgm:pt>
    <dgm:pt modelId="{D703F6CA-CB1E-4435-A215-7F431EEFF487}">
      <dgm:prSet/>
      <dgm:spPr/>
      <dgm:t>
        <a:bodyPr/>
        <a:lstStyle/>
        <a:p>
          <a:r>
            <a:rPr lang="en-GB"/>
            <a:t>Glucose profiles</a:t>
          </a:r>
          <a:endParaRPr lang="en-GB" dirty="0"/>
        </a:p>
      </dgm:t>
    </dgm:pt>
    <dgm:pt modelId="{069A2163-85CC-4FE1-8C61-D47B5DF4EF92}" type="parTrans" cxnId="{FA5EB720-77E8-4D6B-BFA8-F5B896EC139A}">
      <dgm:prSet/>
      <dgm:spPr/>
      <dgm:t>
        <a:bodyPr/>
        <a:lstStyle/>
        <a:p>
          <a:endParaRPr lang="en-GB"/>
        </a:p>
      </dgm:t>
    </dgm:pt>
    <dgm:pt modelId="{5C3033D4-30E5-43E7-9D85-01A6DDE05C06}" type="sibTrans" cxnId="{FA5EB720-77E8-4D6B-BFA8-F5B896EC139A}">
      <dgm:prSet/>
      <dgm:spPr/>
      <dgm:t>
        <a:bodyPr/>
        <a:lstStyle/>
        <a:p>
          <a:endParaRPr lang="en-GB"/>
        </a:p>
      </dgm:t>
    </dgm:pt>
    <dgm:pt modelId="{D811E5D1-E2CE-449E-BC37-48AEF1389C51}">
      <dgm:prSet/>
      <dgm:spPr/>
      <dgm:t>
        <a:bodyPr/>
        <a:lstStyle/>
        <a:p>
          <a:r>
            <a:rPr lang="en-GB" dirty="0"/>
            <a:t>Fasting vs Post prandial control</a:t>
          </a:r>
        </a:p>
      </dgm:t>
    </dgm:pt>
    <dgm:pt modelId="{756797F7-9918-4837-9F3A-E5DC37D17172}" type="parTrans" cxnId="{26CA0E67-60E6-4232-AA75-7B1C355A18DF}">
      <dgm:prSet/>
      <dgm:spPr/>
      <dgm:t>
        <a:bodyPr/>
        <a:lstStyle/>
        <a:p>
          <a:endParaRPr lang="en-GB"/>
        </a:p>
      </dgm:t>
    </dgm:pt>
    <dgm:pt modelId="{59DB8DE9-6322-4C8C-8F72-DA99681F9829}" type="sibTrans" cxnId="{26CA0E67-60E6-4232-AA75-7B1C355A18DF}">
      <dgm:prSet/>
      <dgm:spPr/>
      <dgm:t>
        <a:bodyPr/>
        <a:lstStyle/>
        <a:p>
          <a:endParaRPr lang="en-GB"/>
        </a:p>
      </dgm:t>
    </dgm:pt>
    <dgm:pt modelId="{30E6A5A2-BB50-47B4-A3AF-F70FBBE43BDC}" type="pres">
      <dgm:prSet presAssocID="{FD768F8A-1549-42E1-9EB1-BC647D22A8C2}" presName="linear" presStyleCnt="0">
        <dgm:presLayoutVars>
          <dgm:animLvl val="lvl"/>
          <dgm:resizeHandles val="exact"/>
        </dgm:presLayoutVars>
      </dgm:prSet>
      <dgm:spPr/>
    </dgm:pt>
    <dgm:pt modelId="{457EA353-26D6-400D-AEAE-AB1A4C090B64}" type="pres">
      <dgm:prSet presAssocID="{476E701F-E1C8-4338-8502-DCA7B74C072B}" presName="parentText" presStyleLbl="node1" presStyleIdx="0" presStyleCnt="2">
        <dgm:presLayoutVars>
          <dgm:chMax val="0"/>
          <dgm:bulletEnabled val="1"/>
        </dgm:presLayoutVars>
      </dgm:prSet>
      <dgm:spPr/>
    </dgm:pt>
    <dgm:pt modelId="{0F557F6A-8E02-4282-8D19-462BE3E9A2EC}" type="pres">
      <dgm:prSet presAssocID="{476E701F-E1C8-4338-8502-DCA7B74C072B}" presName="childText" presStyleLbl="revTx" presStyleIdx="0" presStyleCnt="2">
        <dgm:presLayoutVars>
          <dgm:bulletEnabled val="1"/>
        </dgm:presLayoutVars>
      </dgm:prSet>
      <dgm:spPr/>
    </dgm:pt>
    <dgm:pt modelId="{84A18C7F-89A0-4FC9-9F3F-F54A7F4A81B2}" type="pres">
      <dgm:prSet presAssocID="{D703F6CA-CB1E-4435-A215-7F431EEFF487}" presName="parentText" presStyleLbl="node1" presStyleIdx="1" presStyleCnt="2">
        <dgm:presLayoutVars>
          <dgm:chMax val="0"/>
          <dgm:bulletEnabled val="1"/>
        </dgm:presLayoutVars>
      </dgm:prSet>
      <dgm:spPr/>
    </dgm:pt>
    <dgm:pt modelId="{245C0CEC-C49B-4665-B753-26E538D5C013}" type="pres">
      <dgm:prSet presAssocID="{D703F6CA-CB1E-4435-A215-7F431EEFF487}" presName="childText" presStyleLbl="revTx" presStyleIdx="1" presStyleCnt="2">
        <dgm:presLayoutVars>
          <dgm:bulletEnabled val="1"/>
        </dgm:presLayoutVars>
      </dgm:prSet>
      <dgm:spPr/>
    </dgm:pt>
  </dgm:ptLst>
  <dgm:cxnLst>
    <dgm:cxn modelId="{14017811-2A76-4A8F-93FB-F02C88065055}" type="presOf" srcId="{FD768F8A-1549-42E1-9EB1-BC647D22A8C2}" destId="{30E6A5A2-BB50-47B4-A3AF-F70FBBE43BDC}" srcOrd="0" destOrd="0" presId="urn:microsoft.com/office/officeart/2005/8/layout/vList2"/>
    <dgm:cxn modelId="{B7F64319-E68B-456A-A12F-4EB51A83C959}" type="presOf" srcId="{476E701F-E1C8-4338-8502-DCA7B74C072B}" destId="{457EA353-26D6-400D-AEAE-AB1A4C090B64}" srcOrd="0" destOrd="0" presId="urn:microsoft.com/office/officeart/2005/8/layout/vList2"/>
    <dgm:cxn modelId="{FA5EB720-77E8-4D6B-BFA8-F5B896EC139A}" srcId="{FD768F8A-1549-42E1-9EB1-BC647D22A8C2}" destId="{D703F6CA-CB1E-4435-A215-7F431EEFF487}" srcOrd="1" destOrd="0" parTransId="{069A2163-85CC-4FE1-8C61-D47B5DF4EF92}" sibTransId="{5C3033D4-30E5-43E7-9D85-01A6DDE05C06}"/>
    <dgm:cxn modelId="{EFD6C425-87F2-4043-A5E1-1B903B559D5E}" type="presOf" srcId="{D811E5D1-E2CE-449E-BC37-48AEF1389C51}" destId="{245C0CEC-C49B-4665-B753-26E538D5C013}" srcOrd="0" destOrd="0" presId="urn:microsoft.com/office/officeart/2005/8/layout/vList2"/>
    <dgm:cxn modelId="{26CA0E67-60E6-4232-AA75-7B1C355A18DF}" srcId="{D703F6CA-CB1E-4435-A215-7F431EEFF487}" destId="{D811E5D1-E2CE-449E-BC37-48AEF1389C51}" srcOrd="0" destOrd="0" parTransId="{756797F7-9918-4837-9F3A-E5DC37D17172}" sibTransId="{59DB8DE9-6322-4C8C-8F72-DA99681F9829}"/>
    <dgm:cxn modelId="{08283196-FE6F-4E7E-BB4D-36839DE765A3}" type="presOf" srcId="{A069DA22-2C73-476D-B83B-59F95B541577}" destId="{0F557F6A-8E02-4282-8D19-462BE3E9A2EC}" srcOrd="0" destOrd="0" presId="urn:microsoft.com/office/officeart/2005/8/layout/vList2"/>
    <dgm:cxn modelId="{546E089B-5DCA-4C1B-870C-4195576782B0}" srcId="{476E701F-E1C8-4338-8502-DCA7B74C072B}" destId="{A069DA22-2C73-476D-B83B-59F95B541577}" srcOrd="0" destOrd="0" parTransId="{1DF1C21B-E4AB-4213-A269-66CB8D4A80E2}" sibTransId="{7403E2E1-1690-46AB-8028-5D4B62E03001}"/>
    <dgm:cxn modelId="{EAA372B4-B070-4A7E-92B4-6F3FFE3440F1}" srcId="{FD768F8A-1549-42E1-9EB1-BC647D22A8C2}" destId="{476E701F-E1C8-4338-8502-DCA7B74C072B}" srcOrd="0" destOrd="0" parTransId="{69B0E365-7877-424D-B29F-F57F27AA6895}" sibTransId="{C43DD8B6-097C-4915-ADF5-6334B913B6FF}"/>
    <dgm:cxn modelId="{0715F9C7-D08D-4301-B844-C4B1A3C136C0}" type="presOf" srcId="{D703F6CA-CB1E-4435-A215-7F431EEFF487}" destId="{84A18C7F-89A0-4FC9-9F3F-F54A7F4A81B2}" srcOrd="0" destOrd="0" presId="urn:microsoft.com/office/officeart/2005/8/layout/vList2"/>
    <dgm:cxn modelId="{F1A48E55-CCAD-4846-A544-851B29294B77}" type="presParOf" srcId="{30E6A5A2-BB50-47B4-A3AF-F70FBBE43BDC}" destId="{457EA353-26D6-400D-AEAE-AB1A4C090B64}" srcOrd="0" destOrd="0" presId="urn:microsoft.com/office/officeart/2005/8/layout/vList2"/>
    <dgm:cxn modelId="{9B40E0F8-482D-4EB3-964A-7399562026CB}" type="presParOf" srcId="{30E6A5A2-BB50-47B4-A3AF-F70FBBE43BDC}" destId="{0F557F6A-8E02-4282-8D19-462BE3E9A2EC}" srcOrd="1" destOrd="0" presId="urn:microsoft.com/office/officeart/2005/8/layout/vList2"/>
    <dgm:cxn modelId="{FD64D9AF-5A8D-4BAF-98DB-2E5E0EB5701D}" type="presParOf" srcId="{30E6A5A2-BB50-47B4-A3AF-F70FBBE43BDC}" destId="{84A18C7F-89A0-4FC9-9F3F-F54A7F4A81B2}" srcOrd="2" destOrd="0" presId="urn:microsoft.com/office/officeart/2005/8/layout/vList2"/>
    <dgm:cxn modelId="{16E43B17-09DF-4EE1-AE57-7DF6C5A32291}" type="presParOf" srcId="{30E6A5A2-BB50-47B4-A3AF-F70FBBE43BDC}" destId="{245C0CEC-C49B-4665-B753-26E538D5C01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4314C-9C36-4310-8C0D-D4D15B39934E}"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35AA6CD6-A3B4-4C2B-A7CE-1164592CEA47}">
      <dgm:prSet/>
      <dgm:spPr/>
      <dgm:t>
        <a:bodyPr/>
        <a:lstStyle/>
        <a:p>
          <a:pPr>
            <a:lnSpc>
              <a:spcPct val="100000"/>
            </a:lnSpc>
          </a:pPr>
          <a:r>
            <a:rPr lang="en-GB" b="1" dirty="0"/>
            <a:t>Right Insulin</a:t>
          </a:r>
          <a:endParaRPr lang="en-US" dirty="0"/>
        </a:p>
      </dgm:t>
    </dgm:pt>
    <dgm:pt modelId="{6B4192F5-08A3-469A-B40C-48E8A17AD8A3}" type="parTrans" cxnId="{4B48D68D-C91B-4D86-B658-49F25E875A90}">
      <dgm:prSet/>
      <dgm:spPr/>
      <dgm:t>
        <a:bodyPr/>
        <a:lstStyle/>
        <a:p>
          <a:endParaRPr lang="en-US"/>
        </a:p>
      </dgm:t>
    </dgm:pt>
    <dgm:pt modelId="{1B3BD535-2CB8-4668-89AD-8CA82BE7D990}" type="sibTrans" cxnId="{4B48D68D-C91B-4D86-B658-49F25E875A90}">
      <dgm:prSet/>
      <dgm:spPr/>
      <dgm:t>
        <a:bodyPr/>
        <a:lstStyle/>
        <a:p>
          <a:endParaRPr lang="en-US"/>
        </a:p>
      </dgm:t>
    </dgm:pt>
    <dgm:pt modelId="{9A5D4972-723E-4328-A87C-DD482274D95F}">
      <dgm:prSet/>
      <dgm:spPr/>
      <dgm:t>
        <a:bodyPr/>
        <a:lstStyle/>
        <a:p>
          <a:pPr>
            <a:lnSpc>
              <a:spcPct val="100000"/>
            </a:lnSpc>
          </a:pPr>
          <a:r>
            <a:rPr lang="en-GB" b="1" dirty="0"/>
            <a:t>Right Regimen</a:t>
          </a:r>
          <a:endParaRPr lang="en-US" dirty="0"/>
        </a:p>
      </dgm:t>
    </dgm:pt>
    <dgm:pt modelId="{D2A7A0D0-DFEC-4D1A-9846-18E85ED2A8D6}" type="parTrans" cxnId="{066033CC-886B-4F65-AB08-A4B443844BAB}">
      <dgm:prSet/>
      <dgm:spPr/>
      <dgm:t>
        <a:bodyPr/>
        <a:lstStyle/>
        <a:p>
          <a:endParaRPr lang="en-US"/>
        </a:p>
      </dgm:t>
    </dgm:pt>
    <dgm:pt modelId="{BDAADEA3-C093-4847-96E2-7FE542ADF0A0}" type="sibTrans" cxnId="{066033CC-886B-4F65-AB08-A4B443844BAB}">
      <dgm:prSet/>
      <dgm:spPr/>
      <dgm:t>
        <a:bodyPr/>
        <a:lstStyle/>
        <a:p>
          <a:endParaRPr lang="en-US"/>
        </a:p>
      </dgm:t>
    </dgm:pt>
    <dgm:pt modelId="{B85D49E6-87B8-4E7A-A921-23DA99EE52F8}">
      <dgm:prSet/>
      <dgm:spPr/>
      <dgm:t>
        <a:bodyPr/>
        <a:lstStyle/>
        <a:p>
          <a:pPr>
            <a:lnSpc>
              <a:spcPct val="100000"/>
            </a:lnSpc>
          </a:pPr>
          <a:r>
            <a:rPr lang="en-GB" b="1" dirty="0"/>
            <a:t>Right Delivery System</a:t>
          </a:r>
          <a:endParaRPr lang="en-US" dirty="0"/>
        </a:p>
      </dgm:t>
    </dgm:pt>
    <dgm:pt modelId="{B92A821A-51AE-4E9A-A5A1-25D766CB21E9}" type="parTrans" cxnId="{7293CC38-0563-4F3A-9DFF-A73312142167}">
      <dgm:prSet/>
      <dgm:spPr/>
      <dgm:t>
        <a:bodyPr/>
        <a:lstStyle/>
        <a:p>
          <a:endParaRPr lang="en-US"/>
        </a:p>
      </dgm:t>
    </dgm:pt>
    <dgm:pt modelId="{03178856-5952-4679-BBD1-B193FA2DDC02}" type="sibTrans" cxnId="{7293CC38-0563-4F3A-9DFF-A73312142167}">
      <dgm:prSet/>
      <dgm:spPr/>
      <dgm:t>
        <a:bodyPr/>
        <a:lstStyle/>
        <a:p>
          <a:endParaRPr lang="en-US"/>
        </a:p>
      </dgm:t>
    </dgm:pt>
    <dgm:pt modelId="{54167C6A-3CFB-4E62-8E47-219B0DBB5DD7}">
      <dgm:prSet/>
      <dgm:spPr/>
      <dgm:t>
        <a:bodyPr/>
        <a:lstStyle/>
        <a:p>
          <a:pPr>
            <a:lnSpc>
              <a:spcPct val="100000"/>
            </a:lnSpc>
          </a:pPr>
          <a:r>
            <a:rPr lang="en-GB" b="1" dirty="0"/>
            <a:t>Right Dose</a:t>
          </a:r>
          <a:endParaRPr lang="en-US" dirty="0"/>
        </a:p>
      </dgm:t>
    </dgm:pt>
    <dgm:pt modelId="{5AE77A05-9604-4703-AA72-096A45A7F499}" type="parTrans" cxnId="{13D4D67B-38AD-4A60-B629-422A9DADCE90}">
      <dgm:prSet/>
      <dgm:spPr/>
      <dgm:t>
        <a:bodyPr/>
        <a:lstStyle/>
        <a:p>
          <a:endParaRPr lang="en-US"/>
        </a:p>
      </dgm:t>
    </dgm:pt>
    <dgm:pt modelId="{3D155F8A-242B-402F-ACEC-77C8EA866D6A}" type="sibTrans" cxnId="{13D4D67B-38AD-4A60-B629-422A9DADCE90}">
      <dgm:prSet/>
      <dgm:spPr/>
      <dgm:t>
        <a:bodyPr/>
        <a:lstStyle/>
        <a:p>
          <a:endParaRPr lang="en-US"/>
        </a:p>
      </dgm:t>
    </dgm:pt>
    <dgm:pt modelId="{E8FAD4F3-F163-441C-B954-273709572FA4}" type="pres">
      <dgm:prSet presAssocID="{E264314C-9C36-4310-8C0D-D4D15B39934E}" presName="root" presStyleCnt="0">
        <dgm:presLayoutVars>
          <dgm:dir/>
          <dgm:resizeHandles val="exact"/>
        </dgm:presLayoutVars>
      </dgm:prSet>
      <dgm:spPr/>
    </dgm:pt>
    <dgm:pt modelId="{DD4FE585-D82E-477E-A8F0-93FFF92CE51E}" type="pres">
      <dgm:prSet presAssocID="{35AA6CD6-A3B4-4C2B-A7CE-1164592CEA47}" presName="compNode" presStyleCnt="0"/>
      <dgm:spPr/>
    </dgm:pt>
    <dgm:pt modelId="{69CF756A-308A-4265-826D-30C1D4E13C69}" type="pres">
      <dgm:prSet presAssocID="{35AA6CD6-A3B4-4C2B-A7CE-1164592CEA47}" presName="bgRect" presStyleLbl="bgShp" presStyleIdx="0" presStyleCnt="4"/>
      <dgm:spPr/>
    </dgm:pt>
    <dgm:pt modelId="{CE8E583B-6389-4D4B-BE91-4B5D4E7A195F}" type="pres">
      <dgm:prSet presAssocID="{35AA6CD6-A3B4-4C2B-A7CE-1164592CEA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4E546FF6-D7C7-4480-B5E1-5DA93D137E51}" type="pres">
      <dgm:prSet presAssocID="{35AA6CD6-A3B4-4C2B-A7CE-1164592CEA47}" presName="spaceRect" presStyleCnt="0"/>
      <dgm:spPr/>
    </dgm:pt>
    <dgm:pt modelId="{7E19A813-9DDA-483B-BCA2-199442C884A1}" type="pres">
      <dgm:prSet presAssocID="{35AA6CD6-A3B4-4C2B-A7CE-1164592CEA47}" presName="parTx" presStyleLbl="revTx" presStyleIdx="0" presStyleCnt="4">
        <dgm:presLayoutVars>
          <dgm:chMax val="0"/>
          <dgm:chPref val="0"/>
        </dgm:presLayoutVars>
      </dgm:prSet>
      <dgm:spPr/>
    </dgm:pt>
    <dgm:pt modelId="{562867E2-AC21-41FE-93AD-6FC4C305F2F7}" type="pres">
      <dgm:prSet presAssocID="{1B3BD535-2CB8-4668-89AD-8CA82BE7D990}" presName="sibTrans" presStyleCnt="0"/>
      <dgm:spPr/>
    </dgm:pt>
    <dgm:pt modelId="{75588107-3D2F-4B1C-A285-591A1762B9F5}" type="pres">
      <dgm:prSet presAssocID="{9A5D4972-723E-4328-A87C-DD482274D95F}" presName="compNode" presStyleCnt="0"/>
      <dgm:spPr/>
    </dgm:pt>
    <dgm:pt modelId="{9471CBC1-F69D-46A0-AE82-D26B27410001}" type="pres">
      <dgm:prSet presAssocID="{9A5D4972-723E-4328-A87C-DD482274D95F}" presName="bgRect" presStyleLbl="bgShp" presStyleIdx="1" presStyleCnt="4"/>
      <dgm:spPr/>
    </dgm:pt>
    <dgm:pt modelId="{E454EB89-2D44-4600-A5D5-59BAD81FC2E5}" type="pres">
      <dgm:prSet presAssocID="{9A5D4972-723E-4328-A87C-DD482274D9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E5A2F08-DAE5-4EBA-9F38-EA9DDA559C8A}" type="pres">
      <dgm:prSet presAssocID="{9A5D4972-723E-4328-A87C-DD482274D95F}" presName="spaceRect" presStyleCnt="0"/>
      <dgm:spPr/>
    </dgm:pt>
    <dgm:pt modelId="{95B6CB6E-E646-4922-BD4A-71702E9C42A5}" type="pres">
      <dgm:prSet presAssocID="{9A5D4972-723E-4328-A87C-DD482274D95F}" presName="parTx" presStyleLbl="revTx" presStyleIdx="1" presStyleCnt="4">
        <dgm:presLayoutVars>
          <dgm:chMax val="0"/>
          <dgm:chPref val="0"/>
        </dgm:presLayoutVars>
      </dgm:prSet>
      <dgm:spPr/>
    </dgm:pt>
    <dgm:pt modelId="{5CB4FB8D-EAB7-45BE-B145-4A3FADD9092E}" type="pres">
      <dgm:prSet presAssocID="{BDAADEA3-C093-4847-96E2-7FE542ADF0A0}" presName="sibTrans" presStyleCnt="0"/>
      <dgm:spPr/>
    </dgm:pt>
    <dgm:pt modelId="{C604E260-2D95-4284-941F-5921B1C3DF96}" type="pres">
      <dgm:prSet presAssocID="{B85D49E6-87B8-4E7A-A921-23DA99EE52F8}" presName="compNode" presStyleCnt="0"/>
      <dgm:spPr/>
    </dgm:pt>
    <dgm:pt modelId="{9E69C841-CC48-42C6-ABA3-1FD5D00BCE45}" type="pres">
      <dgm:prSet presAssocID="{B85D49E6-87B8-4E7A-A921-23DA99EE52F8}" presName="bgRect" presStyleLbl="bgShp" presStyleIdx="2" presStyleCnt="4"/>
      <dgm:spPr/>
    </dgm:pt>
    <dgm:pt modelId="{BD824CC2-EC30-4E5C-B1CC-D9EFEA84E942}" type="pres">
      <dgm:prSet presAssocID="{B85D49E6-87B8-4E7A-A921-23DA99EE52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uck"/>
        </a:ext>
      </dgm:extLst>
    </dgm:pt>
    <dgm:pt modelId="{3D98E5A1-0BD6-4F10-92B0-A4643A49E051}" type="pres">
      <dgm:prSet presAssocID="{B85D49E6-87B8-4E7A-A921-23DA99EE52F8}" presName="spaceRect" presStyleCnt="0"/>
      <dgm:spPr/>
    </dgm:pt>
    <dgm:pt modelId="{0C458B5D-3140-42EB-8F55-927D8898B8C0}" type="pres">
      <dgm:prSet presAssocID="{B85D49E6-87B8-4E7A-A921-23DA99EE52F8}" presName="parTx" presStyleLbl="revTx" presStyleIdx="2" presStyleCnt="4">
        <dgm:presLayoutVars>
          <dgm:chMax val="0"/>
          <dgm:chPref val="0"/>
        </dgm:presLayoutVars>
      </dgm:prSet>
      <dgm:spPr/>
    </dgm:pt>
    <dgm:pt modelId="{7DDFE075-F916-4D8D-B34B-AE3D4CCFF28A}" type="pres">
      <dgm:prSet presAssocID="{03178856-5952-4679-BBD1-B193FA2DDC02}" presName="sibTrans" presStyleCnt="0"/>
      <dgm:spPr/>
    </dgm:pt>
    <dgm:pt modelId="{62DDECFF-E9B1-4B73-AE4E-88D729C17203}" type="pres">
      <dgm:prSet presAssocID="{54167C6A-3CFB-4E62-8E47-219B0DBB5DD7}" presName="compNode" presStyleCnt="0"/>
      <dgm:spPr/>
    </dgm:pt>
    <dgm:pt modelId="{2BB95A5C-F499-4C76-A389-3075C6AE67FE}" type="pres">
      <dgm:prSet presAssocID="{54167C6A-3CFB-4E62-8E47-219B0DBB5DD7}" presName="bgRect" presStyleLbl="bgShp" presStyleIdx="3" presStyleCnt="4"/>
      <dgm:spPr/>
    </dgm:pt>
    <dgm:pt modelId="{87A033B0-B9EE-4E0A-96C7-E4EAFE09E2E4}" type="pres">
      <dgm:prSet presAssocID="{54167C6A-3CFB-4E62-8E47-219B0DBB5D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510D86DE-D64C-4BCE-937C-0AB516F9552F}" type="pres">
      <dgm:prSet presAssocID="{54167C6A-3CFB-4E62-8E47-219B0DBB5DD7}" presName="spaceRect" presStyleCnt="0"/>
      <dgm:spPr/>
    </dgm:pt>
    <dgm:pt modelId="{1641981A-72CE-4A63-AF0F-CCF24C4DB87F}" type="pres">
      <dgm:prSet presAssocID="{54167C6A-3CFB-4E62-8E47-219B0DBB5DD7}" presName="parTx" presStyleLbl="revTx" presStyleIdx="3" presStyleCnt="4">
        <dgm:presLayoutVars>
          <dgm:chMax val="0"/>
          <dgm:chPref val="0"/>
        </dgm:presLayoutVars>
      </dgm:prSet>
      <dgm:spPr/>
    </dgm:pt>
  </dgm:ptLst>
  <dgm:cxnLst>
    <dgm:cxn modelId="{EE0A0738-C883-4A14-A503-997343D107C6}" type="presOf" srcId="{B85D49E6-87B8-4E7A-A921-23DA99EE52F8}" destId="{0C458B5D-3140-42EB-8F55-927D8898B8C0}" srcOrd="0" destOrd="0" presId="urn:microsoft.com/office/officeart/2018/2/layout/IconVerticalSolidList"/>
    <dgm:cxn modelId="{7293CC38-0563-4F3A-9DFF-A73312142167}" srcId="{E264314C-9C36-4310-8C0D-D4D15B39934E}" destId="{B85D49E6-87B8-4E7A-A921-23DA99EE52F8}" srcOrd="2" destOrd="0" parTransId="{B92A821A-51AE-4E9A-A5A1-25D766CB21E9}" sibTransId="{03178856-5952-4679-BBD1-B193FA2DDC02}"/>
    <dgm:cxn modelId="{EB5AF958-BA5C-4845-85DB-3DBE6784F736}" type="presOf" srcId="{9A5D4972-723E-4328-A87C-DD482274D95F}" destId="{95B6CB6E-E646-4922-BD4A-71702E9C42A5}" srcOrd="0" destOrd="0" presId="urn:microsoft.com/office/officeart/2018/2/layout/IconVerticalSolidList"/>
    <dgm:cxn modelId="{13D4D67B-38AD-4A60-B629-422A9DADCE90}" srcId="{E264314C-9C36-4310-8C0D-D4D15B39934E}" destId="{54167C6A-3CFB-4E62-8E47-219B0DBB5DD7}" srcOrd="3" destOrd="0" parTransId="{5AE77A05-9604-4703-AA72-096A45A7F499}" sibTransId="{3D155F8A-242B-402F-ACEC-77C8EA866D6A}"/>
    <dgm:cxn modelId="{B741D382-CC4C-4B5B-A8C0-B63F47368660}" type="presOf" srcId="{35AA6CD6-A3B4-4C2B-A7CE-1164592CEA47}" destId="{7E19A813-9DDA-483B-BCA2-199442C884A1}" srcOrd="0" destOrd="0" presId="urn:microsoft.com/office/officeart/2018/2/layout/IconVerticalSolidList"/>
    <dgm:cxn modelId="{4B48D68D-C91B-4D86-B658-49F25E875A90}" srcId="{E264314C-9C36-4310-8C0D-D4D15B39934E}" destId="{35AA6CD6-A3B4-4C2B-A7CE-1164592CEA47}" srcOrd="0" destOrd="0" parTransId="{6B4192F5-08A3-469A-B40C-48E8A17AD8A3}" sibTransId="{1B3BD535-2CB8-4668-89AD-8CA82BE7D990}"/>
    <dgm:cxn modelId="{4F9B7AA9-B0A3-4157-9623-5B87C885C81C}" type="presOf" srcId="{E264314C-9C36-4310-8C0D-D4D15B39934E}" destId="{E8FAD4F3-F163-441C-B954-273709572FA4}" srcOrd="0" destOrd="0" presId="urn:microsoft.com/office/officeart/2018/2/layout/IconVerticalSolidList"/>
    <dgm:cxn modelId="{066033CC-886B-4F65-AB08-A4B443844BAB}" srcId="{E264314C-9C36-4310-8C0D-D4D15B39934E}" destId="{9A5D4972-723E-4328-A87C-DD482274D95F}" srcOrd="1" destOrd="0" parTransId="{D2A7A0D0-DFEC-4D1A-9846-18E85ED2A8D6}" sibTransId="{BDAADEA3-C093-4847-96E2-7FE542ADF0A0}"/>
    <dgm:cxn modelId="{4199D3EE-C2CD-4B47-9950-A8ECE89FB000}" type="presOf" srcId="{54167C6A-3CFB-4E62-8E47-219B0DBB5DD7}" destId="{1641981A-72CE-4A63-AF0F-CCF24C4DB87F}" srcOrd="0" destOrd="0" presId="urn:microsoft.com/office/officeart/2018/2/layout/IconVerticalSolidList"/>
    <dgm:cxn modelId="{FB66AC6A-5300-4891-AC62-C698CD580773}" type="presParOf" srcId="{E8FAD4F3-F163-441C-B954-273709572FA4}" destId="{DD4FE585-D82E-477E-A8F0-93FFF92CE51E}" srcOrd="0" destOrd="0" presId="urn:microsoft.com/office/officeart/2018/2/layout/IconVerticalSolidList"/>
    <dgm:cxn modelId="{72A2737F-0E23-4E8B-822C-841ABCEDE087}" type="presParOf" srcId="{DD4FE585-D82E-477E-A8F0-93FFF92CE51E}" destId="{69CF756A-308A-4265-826D-30C1D4E13C69}" srcOrd="0" destOrd="0" presId="urn:microsoft.com/office/officeart/2018/2/layout/IconVerticalSolidList"/>
    <dgm:cxn modelId="{F6AB1059-E801-44BE-A24C-01C54E809C60}" type="presParOf" srcId="{DD4FE585-D82E-477E-A8F0-93FFF92CE51E}" destId="{CE8E583B-6389-4D4B-BE91-4B5D4E7A195F}" srcOrd="1" destOrd="0" presId="urn:microsoft.com/office/officeart/2018/2/layout/IconVerticalSolidList"/>
    <dgm:cxn modelId="{A91FFC37-B548-4250-B056-18FD6DED4B2C}" type="presParOf" srcId="{DD4FE585-D82E-477E-A8F0-93FFF92CE51E}" destId="{4E546FF6-D7C7-4480-B5E1-5DA93D137E51}" srcOrd="2" destOrd="0" presId="urn:microsoft.com/office/officeart/2018/2/layout/IconVerticalSolidList"/>
    <dgm:cxn modelId="{E8512DD2-C5F4-4CB8-B10B-50A2C61186E8}" type="presParOf" srcId="{DD4FE585-D82E-477E-A8F0-93FFF92CE51E}" destId="{7E19A813-9DDA-483B-BCA2-199442C884A1}" srcOrd="3" destOrd="0" presId="urn:microsoft.com/office/officeart/2018/2/layout/IconVerticalSolidList"/>
    <dgm:cxn modelId="{050E115D-02AF-40C8-ADB9-E8D64D694E63}" type="presParOf" srcId="{E8FAD4F3-F163-441C-B954-273709572FA4}" destId="{562867E2-AC21-41FE-93AD-6FC4C305F2F7}" srcOrd="1" destOrd="0" presId="urn:microsoft.com/office/officeart/2018/2/layout/IconVerticalSolidList"/>
    <dgm:cxn modelId="{EB9DD7D7-2C9E-4704-8197-9B6D74F8BDDB}" type="presParOf" srcId="{E8FAD4F3-F163-441C-B954-273709572FA4}" destId="{75588107-3D2F-4B1C-A285-591A1762B9F5}" srcOrd="2" destOrd="0" presId="urn:microsoft.com/office/officeart/2018/2/layout/IconVerticalSolidList"/>
    <dgm:cxn modelId="{A407AF81-43B6-45E7-9864-3E85BA011A8B}" type="presParOf" srcId="{75588107-3D2F-4B1C-A285-591A1762B9F5}" destId="{9471CBC1-F69D-46A0-AE82-D26B27410001}" srcOrd="0" destOrd="0" presId="urn:microsoft.com/office/officeart/2018/2/layout/IconVerticalSolidList"/>
    <dgm:cxn modelId="{61EC87D7-F9B3-4830-9B73-005824D66834}" type="presParOf" srcId="{75588107-3D2F-4B1C-A285-591A1762B9F5}" destId="{E454EB89-2D44-4600-A5D5-59BAD81FC2E5}" srcOrd="1" destOrd="0" presId="urn:microsoft.com/office/officeart/2018/2/layout/IconVerticalSolidList"/>
    <dgm:cxn modelId="{E9598CC6-5D31-4C8C-A46C-2150906806E3}" type="presParOf" srcId="{75588107-3D2F-4B1C-A285-591A1762B9F5}" destId="{EE5A2F08-DAE5-4EBA-9F38-EA9DDA559C8A}" srcOrd="2" destOrd="0" presId="urn:microsoft.com/office/officeart/2018/2/layout/IconVerticalSolidList"/>
    <dgm:cxn modelId="{31F6740E-EB3E-4F6E-99EB-7CDA7830C0F1}" type="presParOf" srcId="{75588107-3D2F-4B1C-A285-591A1762B9F5}" destId="{95B6CB6E-E646-4922-BD4A-71702E9C42A5}" srcOrd="3" destOrd="0" presId="urn:microsoft.com/office/officeart/2018/2/layout/IconVerticalSolidList"/>
    <dgm:cxn modelId="{20FD3BD5-D178-4511-8C4C-081FE6EC6961}" type="presParOf" srcId="{E8FAD4F3-F163-441C-B954-273709572FA4}" destId="{5CB4FB8D-EAB7-45BE-B145-4A3FADD9092E}" srcOrd="3" destOrd="0" presId="urn:microsoft.com/office/officeart/2018/2/layout/IconVerticalSolidList"/>
    <dgm:cxn modelId="{C3388C8C-65F0-42A3-AF71-D7E7457AA565}" type="presParOf" srcId="{E8FAD4F3-F163-441C-B954-273709572FA4}" destId="{C604E260-2D95-4284-941F-5921B1C3DF96}" srcOrd="4" destOrd="0" presId="urn:microsoft.com/office/officeart/2018/2/layout/IconVerticalSolidList"/>
    <dgm:cxn modelId="{FD68C638-590B-4873-9F31-674D0A4DB624}" type="presParOf" srcId="{C604E260-2D95-4284-941F-5921B1C3DF96}" destId="{9E69C841-CC48-42C6-ABA3-1FD5D00BCE45}" srcOrd="0" destOrd="0" presId="urn:microsoft.com/office/officeart/2018/2/layout/IconVerticalSolidList"/>
    <dgm:cxn modelId="{7903818C-7D50-4C4D-A83F-FC21BDDF6548}" type="presParOf" srcId="{C604E260-2D95-4284-941F-5921B1C3DF96}" destId="{BD824CC2-EC30-4E5C-B1CC-D9EFEA84E942}" srcOrd="1" destOrd="0" presId="urn:microsoft.com/office/officeart/2018/2/layout/IconVerticalSolidList"/>
    <dgm:cxn modelId="{5D9634AF-D4F6-4541-972C-1C91BE1BB418}" type="presParOf" srcId="{C604E260-2D95-4284-941F-5921B1C3DF96}" destId="{3D98E5A1-0BD6-4F10-92B0-A4643A49E051}" srcOrd="2" destOrd="0" presId="urn:microsoft.com/office/officeart/2018/2/layout/IconVerticalSolidList"/>
    <dgm:cxn modelId="{4A3CA8B2-8ADB-4D27-B0C8-A95CC5EDA762}" type="presParOf" srcId="{C604E260-2D95-4284-941F-5921B1C3DF96}" destId="{0C458B5D-3140-42EB-8F55-927D8898B8C0}" srcOrd="3" destOrd="0" presId="urn:microsoft.com/office/officeart/2018/2/layout/IconVerticalSolidList"/>
    <dgm:cxn modelId="{99EF2AD1-2A7E-40A5-B325-69B57C13E872}" type="presParOf" srcId="{E8FAD4F3-F163-441C-B954-273709572FA4}" destId="{7DDFE075-F916-4D8D-B34B-AE3D4CCFF28A}" srcOrd="5" destOrd="0" presId="urn:microsoft.com/office/officeart/2018/2/layout/IconVerticalSolidList"/>
    <dgm:cxn modelId="{B376F4C0-6F40-4791-9A31-9E61C80DB374}" type="presParOf" srcId="{E8FAD4F3-F163-441C-B954-273709572FA4}" destId="{62DDECFF-E9B1-4B73-AE4E-88D729C17203}" srcOrd="6" destOrd="0" presId="urn:microsoft.com/office/officeart/2018/2/layout/IconVerticalSolidList"/>
    <dgm:cxn modelId="{7ABC751B-B035-4C68-B9C6-196979BC3D5E}" type="presParOf" srcId="{62DDECFF-E9B1-4B73-AE4E-88D729C17203}" destId="{2BB95A5C-F499-4C76-A389-3075C6AE67FE}" srcOrd="0" destOrd="0" presId="urn:microsoft.com/office/officeart/2018/2/layout/IconVerticalSolidList"/>
    <dgm:cxn modelId="{4391EF4A-5A23-4473-B537-A8A28D2253C8}" type="presParOf" srcId="{62DDECFF-E9B1-4B73-AE4E-88D729C17203}" destId="{87A033B0-B9EE-4E0A-96C7-E4EAFE09E2E4}" srcOrd="1" destOrd="0" presId="urn:microsoft.com/office/officeart/2018/2/layout/IconVerticalSolidList"/>
    <dgm:cxn modelId="{5B10A82F-AED9-4D4F-9936-3FD4D65AEB33}" type="presParOf" srcId="{62DDECFF-E9B1-4B73-AE4E-88D729C17203}" destId="{510D86DE-D64C-4BCE-937C-0AB516F9552F}" srcOrd="2" destOrd="0" presId="urn:microsoft.com/office/officeart/2018/2/layout/IconVerticalSolidList"/>
    <dgm:cxn modelId="{7BBD13D5-BB0C-4898-BBE0-2B832028FEBE}" type="presParOf" srcId="{62DDECFF-E9B1-4B73-AE4E-88D729C17203}" destId="{1641981A-72CE-4A63-AF0F-CCF24C4DB8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a:t>Injection sites</a:t>
          </a:r>
          <a:endParaRPr lang="en-GB" dirty="0"/>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a:solidFill>
          <a:schemeClr val="accent2">
            <a:lumMod val="75000"/>
          </a:schemeClr>
        </a:solidFill>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dgm:t>
        <a:bodyPr/>
        <a:lstStyle/>
        <a:p>
          <a:r>
            <a:rPr lang="en-GB"/>
            <a:t>Other therapies affecting control</a:t>
          </a:r>
          <a:endParaRPr lang="en-GB" dirty="0"/>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46C818C-BA7F-4E45-801C-97B0553268A5}"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359D2A59-E7C0-43EB-B9D8-2017AAA78F5C}">
      <dgm:prSet phldrT="[Text]"/>
      <dgm:spPr/>
      <dgm:t>
        <a:bodyPr/>
        <a:lstStyle/>
        <a:p>
          <a:r>
            <a:rPr lang="en-GB" dirty="0"/>
            <a:t>Metabolic syndrome</a:t>
          </a:r>
        </a:p>
      </dgm:t>
    </dgm:pt>
    <dgm:pt modelId="{4273FE7B-1B91-4766-AD86-86DD4E2D72AC}" type="parTrans" cxnId="{9E25DE36-77DC-4C64-A4D3-92D00DEE8B2F}">
      <dgm:prSet/>
      <dgm:spPr/>
      <dgm:t>
        <a:bodyPr/>
        <a:lstStyle/>
        <a:p>
          <a:endParaRPr lang="en-GB"/>
        </a:p>
      </dgm:t>
    </dgm:pt>
    <dgm:pt modelId="{DD38E38B-17FC-4029-A671-DFE9C68A2AE6}" type="sibTrans" cxnId="{9E25DE36-77DC-4C64-A4D3-92D00DEE8B2F}">
      <dgm:prSet/>
      <dgm:spPr/>
      <dgm:t>
        <a:bodyPr/>
        <a:lstStyle/>
        <a:p>
          <a:endParaRPr lang="en-GB"/>
        </a:p>
      </dgm:t>
    </dgm:pt>
    <dgm:pt modelId="{18F400CB-DEBB-43A8-9722-4563A32C011A}">
      <dgm:prSet phldrT="[Text]"/>
      <dgm:spPr/>
      <dgm:t>
        <a:bodyPr/>
        <a:lstStyle/>
        <a:p>
          <a:r>
            <a:rPr lang="en-GB" dirty="0"/>
            <a:t>Hypothyroid</a:t>
          </a:r>
        </a:p>
      </dgm:t>
    </dgm:pt>
    <dgm:pt modelId="{F5BDF1FD-C4B5-40B5-AFCF-76597E8E9A4B}" type="parTrans" cxnId="{EDFC3C22-4234-4BB9-A96F-025B636D5CA3}">
      <dgm:prSet/>
      <dgm:spPr/>
      <dgm:t>
        <a:bodyPr/>
        <a:lstStyle/>
        <a:p>
          <a:endParaRPr lang="en-GB"/>
        </a:p>
      </dgm:t>
    </dgm:pt>
    <dgm:pt modelId="{54AAEBD0-05EB-41F8-88BF-090A09E607AC}" type="sibTrans" cxnId="{EDFC3C22-4234-4BB9-A96F-025B636D5CA3}">
      <dgm:prSet/>
      <dgm:spPr/>
      <dgm:t>
        <a:bodyPr/>
        <a:lstStyle/>
        <a:p>
          <a:endParaRPr lang="en-GB"/>
        </a:p>
      </dgm:t>
    </dgm:pt>
    <dgm:pt modelId="{0091650A-501E-4D95-9402-D2038E126172}">
      <dgm:prSet phldrT="[Text]"/>
      <dgm:spPr/>
      <dgm:t>
        <a:bodyPr/>
        <a:lstStyle/>
        <a:p>
          <a:r>
            <a:rPr lang="en-GB" dirty="0"/>
            <a:t>Endocrinopathies </a:t>
          </a:r>
        </a:p>
      </dgm:t>
    </dgm:pt>
    <dgm:pt modelId="{AB0F5E86-B1BA-458C-977C-F34A55FEAFDA}" type="parTrans" cxnId="{0B397940-4D20-46BD-A8A8-5E8C47B81811}">
      <dgm:prSet/>
      <dgm:spPr/>
      <dgm:t>
        <a:bodyPr/>
        <a:lstStyle/>
        <a:p>
          <a:endParaRPr lang="en-GB"/>
        </a:p>
      </dgm:t>
    </dgm:pt>
    <dgm:pt modelId="{9BDD3CCC-471B-48D5-AA9B-93A93A9D47C8}" type="sibTrans" cxnId="{0B397940-4D20-46BD-A8A8-5E8C47B81811}">
      <dgm:prSet/>
      <dgm:spPr/>
      <dgm:t>
        <a:bodyPr/>
        <a:lstStyle/>
        <a:p>
          <a:endParaRPr lang="en-GB"/>
        </a:p>
      </dgm:t>
    </dgm:pt>
    <dgm:pt modelId="{F284A84B-5829-4656-8523-52FC194B13FF}" type="pres">
      <dgm:prSet presAssocID="{D46C818C-BA7F-4E45-801C-97B0553268A5}" presName="linear" presStyleCnt="0">
        <dgm:presLayoutVars>
          <dgm:animLvl val="lvl"/>
          <dgm:resizeHandles val="exact"/>
        </dgm:presLayoutVars>
      </dgm:prSet>
      <dgm:spPr/>
    </dgm:pt>
    <dgm:pt modelId="{82FA0B38-F0ED-43A3-8FA0-9D66AF4DBDE9}" type="pres">
      <dgm:prSet presAssocID="{359D2A59-E7C0-43EB-B9D8-2017AAA78F5C}" presName="parentText" presStyleLbl="node1" presStyleIdx="0" presStyleCnt="3">
        <dgm:presLayoutVars>
          <dgm:chMax val="0"/>
          <dgm:bulletEnabled val="1"/>
        </dgm:presLayoutVars>
      </dgm:prSet>
      <dgm:spPr/>
    </dgm:pt>
    <dgm:pt modelId="{D0DBCF00-D3C2-49CA-881E-2157ADACBFE9}" type="pres">
      <dgm:prSet presAssocID="{DD38E38B-17FC-4029-A671-DFE9C68A2AE6}" presName="spacer" presStyleCnt="0"/>
      <dgm:spPr/>
    </dgm:pt>
    <dgm:pt modelId="{C9BA3DB8-BEF0-4ABF-BBDA-6BF976066B89}" type="pres">
      <dgm:prSet presAssocID="{18F400CB-DEBB-43A8-9722-4563A32C011A}" presName="parentText" presStyleLbl="node1" presStyleIdx="1" presStyleCnt="3">
        <dgm:presLayoutVars>
          <dgm:chMax val="0"/>
          <dgm:bulletEnabled val="1"/>
        </dgm:presLayoutVars>
      </dgm:prSet>
      <dgm:spPr/>
    </dgm:pt>
    <dgm:pt modelId="{2A4121B1-A027-4BE2-91BD-058B009FD4B6}" type="pres">
      <dgm:prSet presAssocID="{54AAEBD0-05EB-41F8-88BF-090A09E607AC}" presName="spacer" presStyleCnt="0"/>
      <dgm:spPr/>
    </dgm:pt>
    <dgm:pt modelId="{791B7B18-8B75-46D7-8971-A28C55F395CE}" type="pres">
      <dgm:prSet presAssocID="{0091650A-501E-4D95-9402-D2038E126172}" presName="parentText" presStyleLbl="node1" presStyleIdx="2" presStyleCnt="3" custScaleX="98859" custScaleY="116865">
        <dgm:presLayoutVars>
          <dgm:chMax val="0"/>
          <dgm:bulletEnabled val="1"/>
        </dgm:presLayoutVars>
      </dgm:prSet>
      <dgm:spPr/>
    </dgm:pt>
  </dgm:ptLst>
  <dgm:cxnLst>
    <dgm:cxn modelId="{10639721-0257-4636-B469-44DDE3BB0552}" type="presOf" srcId="{D46C818C-BA7F-4E45-801C-97B0553268A5}" destId="{F284A84B-5829-4656-8523-52FC194B13FF}" srcOrd="0" destOrd="0" presId="urn:microsoft.com/office/officeart/2005/8/layout/vList2"/>
    <dgm:cxn modelId="{EDFC3C22-4234-4BB9-A96F-025B636D5CA3}" srcId="{D46C818C-BA7F-4E45-801C-97B0553268A5}" destId="{18F400CB-DEBB-43A8-9722-4563A32C011A}" srcOrd="1" destOrd="0" parTransId="{F5BDF1FD-C4B5-40B5-AFCF-76597E8E9A4B}" sibTransId="{54AAEBD0-05EB-41F8-88BF-090A09E607AC}"/>
    <dgm:cxn modelId="{9E25DE36-77DC-4C64-A4D3-92D00DEE8B2F}" srcId="{D46C818C-BA7F-4E45-801C-97B0553268A5}" destId="{359D2A59-E7C0-43EB-B9D8-2017AAA78F5C}" srcOrd="0" destOrd="0" parTransId="{4273FE7B-1B91-4766-AD86-86DD4E2D72AC}" sibTransId="{DD38E38B-17FC-4029-A671-DFE9C68A2AE6}"/>
    <dgm:cxn modelId="{0B397940-4D20-46BD-A8A8-5E8C47B81811}" srcId="{D46C818C-BA7F-4E45-801C-97B0553268A5}" destId="{0091650A-501E-4D95-9402-D2038E126172}" srcOrd="2" destOrd="0" parTransId="{AB0F5E86-B1BA-458C-977C-F34A55FEAFDA}" sibTransId="{9BDD3CCC-471B-48D5-AA9B-93A93A9D47C8}"/>
    <dgm:cxn modelId="{CB1B22A2-DFE4-44DC-BAC2-CC01B5A90DFE}" type="presOf" srcId="{18F400CB-DEBB-43A8-9722-4563A32C011A}" destId="{C9BA3DB8-BEF0-4ABF-BBDA-6BF976066B89}" srcOrd="0" destOrd="0" presId="urn:microsoft.com/office/officeart/2005/8/layout/vList2"/>
    <dgm:cxn modelId="{7B4E1DA6-940C-4C12-84DE-FD7A772B29CB}" type="presOf" srcId="{359D2A59-E7C0-43EB-B9D8-2017AAA78F5C}" destId="{82FA0B38-F0ED-43A3-8FA0-9D66AF4DBDE9}" srcOrd="0" destOrd="0" presId="urn:microsoft.com/office/officeart/2005/8/layout/vList2"/>
    <dgm:cxn modelId="{AD82DCA9-3A28-4B20-9832-3B4EF7DBE9FB}" type="presOf" srcId="{0091650A-501E-4D95-9402-D2038E126172}" destId="{791B7B18-8B75-46D7-8971-A28C55F395CE}" srcOrd="0" destOrd="0" presId="urn:microsoft.com/office/officeart/2005/8/layout/vList2"/>
    <dgm:cxn modelId="{3F35BC0B-C470-4FF7-94EC-27A15A5A7475}" type="presParOf" srcId="{F284A84B-5829-4656-8523-52FC194B13FF}" destId="{82FA0B38-F0ED-43A3-8FA0-9D66AF4DBDE9}" srcOrd="0" destOrd="0" presId="urn:microsoft.com/office/officeart/2005/8/layout/vList2"/>
    <dgm:cxn modelId="{207937A6-E022-4691-87BC-A2D4B3613AC0}" type="presParOf" srcId="{F284A84B-5829-4656-8523-52FC194B13FF}" destId="{D0DBCF00-D3C2-49CA-881E-2157ADACBFE9}" srcOrd="1" destOrd="0" presId="urn:microsoft.com/office/officeart/2005/8/layout/vList2"/>
    <dgm:cxn modelId="{9D08552E-D3A0-4723-A834-45F4180F8FDA}" type="presParOf" srcId="{F284A84B-5829-4656-8523-52FC194B13FF}" destId="{C9BA3DB8-BEF0-4ABF-BBDA-6BF976066B89}" srcOrd="2" destOrd="0" presId="urn:microsoft.com/office/officeart/2005/8/layout/vList2"/>
    <dgm:cxn modelId="{31BB2827-FAC9-4F5C-8A8D-7AE083ABB848}" type="presParOf" srcId="{F284A84B-5829-4656-8523-52FC194B13FF}" destId="{2A4121B1-A027-4BE2-91BD-058B009FD4B6}" srcOrd="3" destOrd="0" presId="urn:microsoft.com/office/officeart/2005/8/layout/vList2"/>
    <dgm:cxn modelId="{A8F4E6CB-AA5C-4BE9-A3E6-C6FB0235FC1D}" type="presParOf" srcId="{F284A84B-5829-4656-8523-52FC194B13FF}" destId="{791B7B18-8B75-46D7-8971-A28C55F395CE}"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95CDB31-8B4E-4535-A667-6202D44547C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900B6E3-0F05-456A-A966-D1AAF8FACBBD}">
      <dgm:prSet phldrT="[Text]"/>
      <dgm:spPr/>
      <dgm:t>
        <a:bodyPr/>
        <a:lstStyle/>
        <a:p>
          <a:r>
            <a:rPr lang="en-GB" dirty="0"/>
            <a:t>Compliance issues</a:t>
          </a:r>
        </a:p>
      </dgm:t>
    </dgm:pt>
    <dgm:pt modelId="{83D2C3FF-92C8-4FEF-A484-C5679723483A}" type="parTrans" cxnId="{26078D2C-4E62-4AC4-B572-67ED8218F522}">
      <dgm:prSet/>
      <dgm:spPr/>
      <dgm:t>
        <a:bodyPr/>
        <a:lstStyle/>
        <a:p>
          <a:endParaRPr lang="en-GB"/>
        </a:p>
      </dgm:t>
    </dgm:pt>
    <dgm:pt modelId="{94738A13-E3D1-40D9-A8EE-03C57C2F25C4}" type="sibTrans" cxnId="{26078D2C-4E62-4AC4-B572-67ED8218F522}">
      <dgm:prSet/>
      <dgm:spPr/>
      <dgm:t>
        <a:bodyPr/>
        <a:lstStyle/>
        <a:p>
          <a:endParaRPr lang="en-GB"/>
        </a:p>
      </dgm:t>
    </dgm:pt>
    <dgm:pt modelId="{319E6290-F4EC-4A07-9FF0-B2652629FE45}">
      <dgm:prSet/>
      <dgm:spPr/>
      <dgm:t>
        <a:bodyPr/>
        <a:lstStyle/>
        <a:p>
          <a:r>
            <a:rPr lang="en-GB"/>
            <a:t>Insulin issues</a:t>
          </a:r>
          <a:endParaRPr lang="en-GB" dirty="0"/>
        </a:p>
      </dgm:t>
    </dgm:pt>
    <dgm:pt modelId="{D6794586-05C8-4A7F-8677-3180212ED16F}" type="parTrans" cxnId="{6D24D5AA-97D7-4917-85BC-7890A86EB223}">
      <dgm:prSet/>
      <dgm:spPr/>
      <dgm:t>
        <a:bodyPr/>
        <a:lstStyle/>
        <a:p>
          <a:endParaRPr lang="en-GB"/>
        </a:p>
      </dgm:t>
    </dgm:pt>
    <dgm:pt modelId="{FE488452-3A7E-4F64-BEF1-581D7C108A47}" type="sibTrans" cxnId="{6D24D5AA-97D7-4917-85BC-7890A86EB223}">
      <dgm:prSet/>
      <dgm:spPr/>
      <dgm:t>
        <a:bodyPr/>
        <a:lstStyle/>
        <a:p>
          <a:endParaRPr lang="en-GB"/>
        </a:p>
      </dgm:t>
    </dgm:pt>
    <dgm:pt modelId="{9C95C553-ABED-46C2-869D-DF56A579E557}">
      <dgm:prSet/>
      <dgm:spPr/>
      <dgm:t>
        <a:bodyPr/>
        <a:lstStyle/>
        <a:p>
          <a:r>
            <a:rPr lang="en-GB"/>
            <a:t>Equipment  issues</a:t>
          </a:r>
          <a:endParaRPr lang="en-GB" dirty="0"/>
        </a:p>
      </dgm:t>
    </dgm:pt>
    <dgm:pt modelId="{42F8225D-D384-45F2-8E53-AC92FF59129A}" type="parTrans" cxnId="{B9475033-01C8-4734-95FB-41742791BDA6}">
      <dgm:prSet/>
      <dgm:spPr/>
      <dgm:t>
        <a:bodyPr/>
        <a:lstStyle/>
        <a:p>
          <a:endParaRPr lang="en-GB"/>
        </a:p>
      </dgm:t>
    </dgm:pt>
    <dgm:pt modelId="{5119B541-E9E9-4C8D-925F-C677D6D25A5A}" type="sibTrans" cxnId="{B9475033-01C8-4734-95FB-41742791BDA6}">
      <dgm:prSet/>
      <dgm:spPr/>
      <dgm:t>
        <a:bodyPr/>
        <a:lstStyle/>
        <a:p>
          <a:endParaRPr lang="en-GB"/>
        </a:p>
      </dgm:t>
    </dgm:pt>
    <dgm:pt modelId="{90440E41-DB3B-4C3D-A0FF-FB5853D3CE29}">
      <dgm:prSet/>
      <dgm:spPr/>
      <dgm:t>
        <a:bodyPr/>
        <a:lstStyle/>
        <a:p>
          <a:r>
            <a:rPr lang="en-GB"/>
            <a:t>Injection sites</a:t>
          </a:r>
          <a:endParaRPr lang="en-GB" dirty="0"/>
        </a:p>
      </dgm:t>
    </dgm:pt>
    <dgm:pt modelId="{6E915D3A-7AB1-4D22-AD7B-DB9BC1E7D9BF}" type="parTrans" cxnId="{E42594F8-142A-486B-9418-7CC90A533C7C}">
      <dgm:prSet/>
      <dgm:spPr/>
      <dgm:t>
        <a:bodyPr/>
        <a:lstStyle/>
        <a:p>
          <a:endParaRPr lang="en-GB"/>
        </a:p>
      </dgm:t>
    </dgm:pt>
    <dgm:pt modelId="{E7EE2AE6-4D4A-49F6-855C-5131A288CCFA}" type="sibTrans" cxnId="{E42594F8-142A-486B-9418-7CC90A533C7C}">
      <dgm:prSet/>
      <dgm:spPr/>
      <dgm:t>
        <a:bodyPr/>
        <a:lstStyle/>
        <a:p>
          <a:endParaRPr lang="en-GB"/>
        </a:p>
      </dgm:t>
    </dgm:pt>
    <dgm:pt modelId="{C930BF85-9DA7-4EB2-AC43-700A92B00913}">
      <dgm:prSet/>
      <dgm:spPr/>
      <dgm:t>
        <a:bodyPr/>
        <a:lstStyle/>
        <a:p>
          <a:r>
            <a:rPr lang="en-GB"/>
            <a:t>Insulin type/ dose</a:t>
          </a:r>
          <a:endParaRPr lang="en-GB" dirty="0"/>
        </a:p>
      </dgm:t>
    </dgm:pt>
    <dgm:pt modelId="{BF005E1F-05FF-42F1-B5A1-72229C6EC9DE}" type="parTrans" cxnId="{E87AC412-1E60-4A55-A7FE-603F83901E7F}">
      <dgm:prSet/>
      <dgm:spPr/>
      <dgm:t>
        <a:bodyPr/>
        <a:lstStyle/>
        <a:p>
          <a:endParaRPr lang="en-GB"/>
        </a:p>
      </dgm:t>
    </dgm:pt>
    <dgm:pt modelId="{A7411BBB-5875-4472-A99B-14194D417696}" type="sibTrans" cxnId="{E87AC412-1E60-4A55-A7FE-603F83901E7F}">
      <dgm:prSet/>
      <dgm:spPr/>
      <dgm:t>
        <a:bodyPr/>
        <a:lstStyle/>
        <a:p>
          <a:endParaRPr lang="en-GB"/>
        </a:p>
      </dgm:t>
    </dgm:pt>
    <dgm:pt modelId="{9D003FEC-D91B-49E8-AA02-9872A9A84A42}">
      <dgm:prSet/>
      <dgm:spPr/>
      <dgm:t>
        <a:bodyPr/>
        <a:lstStyle/>
        <a:p>
          <a:r>
            <a:rPr lang="en-GB"/>
            <a:t>Insulin resistance</a:t>
          </a:r>
          <a:endParaRPr lang="en-GB" dirty="0"/>
        </a:p>
      </dgm:t>
    </dgm:pt>
    <dgm:pt modelId="{DB1CF3D3-6683-4C35-8B5D-7990D914151D}" type="parTrans" cxnId="{5E893F44-DDBE-4FE0-91DA-03AC9921854E}">
      <dgm:prSet/>
      <dgm:spPr/>
      <dgm:t>
        <a:bodyPr/>
        <a:lstStyle/>
        <a:p>
          <a:endParaRPr lang="en-GB"/>
        </a:p>
      </dgm:t>
    </dgm:pt>
    <dgm:pt modelId="{D40E82B3-2156-4AF9-8AB0-F5DFA7BA15D0}" type="sibTrans" cxnId="{5E893F44-DDBE-4FE0-91DA-03AC9921854E}">
      <dgm:prSet/>
      <dgm:spPr/>
      <dgm:t>
        <a:bodyPr/>
        <a:lstStyle/>
        <a:p>
          <a:endParaRPr lang="en-GB"/>
        </a:p>
      </dgm:t>
    </dgm:pt>
    <dgm:pt modelId="{A9800D74-EDC8-4D23-B9BB-261A494A294A}">
      <dgm:prSet/>
      <dgm:spPr>
        <a:solidFill>
          <a:schemeClr val="accent2">
            <a:lumMod val="75000"/>
          </a:schemeClr>
        </a:solidFill>
      </dgm:spPr>
      <dgm:t>
        <a:bodyPr/>
        <a:lstStyle/>
        <a:p>
          <a:r>
            <a:rPr lang="en-GB" dirty="0"/>
            <a:t>Other therapies affecting control / other illnesses</a:t>
          </a:r>
        </a:p>
      </dgm:t>
    </dgm:pt>
    <dgm:pt modelId="{A6B1EE6A-11A6-432D-B2C7-FB6A2C513D93}" type="parTrans" cxnId="{27F3EFFD-2746-4488-A00E-59DAECEA9394}">
      <dgm:prSet/>
      <dgm:spPr/>
      <dgm:t>
        <a:bodyPr/>
        <a:lstStyle/>
        <a:p>
          <a:endParaRPr lang="en-GB"/>
        </a:p>
      </dgm:t>
    </dgm:pt>
    <dgm:pt modelId="{8B173201-0280-4B04-904E-DD3FBAC414A9}" type="sibTrans" cxnId="{27F3EFFD-2746-4488-A00E-59DAECEA9394}">
      <dgm:prSet/>
      <dgm:spPr/>
      <dgm:t>
        <a:bodyPr/>
        <a:lstStyle/>
        <a:p>
          <a:endParaRPr lang="en-GB"/>
        </a:p>
      </dgm:t>
    </dgm:pt>
    <dgm:pt modelId="{D34CE2F1-4DE1-4187-8962-6FB2109326EE}" type="pres">
      <dgm:prSet presAssocID="{595CDB31-8B4E-4535-A667-6202D44547C0}" presName="linear" presStyleCnt="0">
        <dgm:presLayoutVars>
          <dgm:animLvl val="lvl"/>
          <dgm:resizeHandles val="exact"/>
        </dgm:presLayoutVars>
      </dgm:prSet>
      <dgm:spPr/>
    </dgm:pt>
    <dgm:pt modelId="{DC2110A5-E6A1-4E00-A383-02820060CD6D}" type="pres">
      <dgm:prSet presAssocID="{F900B6E3-0F05-456A-A966-D1AAF8FACBBD}" presName="parentText" presStyleLbl="node1" presStyleIdx="0" presStyleCnt="7">
        <dgm:presLayoutVars>
          <dgm:chMax val="0"/>
          <dgm:bulletEnabled val="1"/>
        </dgm:presLayoutVars>
      </dgm:prSet>
      <dgm:spPr/>
    </dgm:pt>
    <dgm:pt modelId="{30FEE648-2976-4EE3-A969-C777B6A8EEE8}" type="pres">
      <dgm:prSet presAssocID="{94738A13-E3D1-40D9-A8EE-03C57C2F25C4}" presName="spacer" presStyleCnt="0"/>
      <dgm:spPr/>
    </dgm:pt>
    <dgm:pt modelId="{3356C5D1-CFD9-4E9B-8BF3-F48A6538BFC9}" type="pres">
      <dgm:prSet presAssocID="{319E6290-F4EC-4A07-9FF0-B2652629FE45}" presName="parentText" presStyleLbl="node1" presStyleIdx="1" presStyleCnt="7">
        <dgm:presLayoutVars>
          <dgm:chMax val="0"/>
          <dgm:bulletEnabled val="1"/>
        </dgm:presLayoutVars>
      </dgm:prSet>
      <dgm:spPr/>
    </dgm:pt>
    <dgm:pt modelId="{66D62F1E-4C4D-4479-A3D8-B5D93B2A633A}" type="pres">
      <dgm:prSet presAssocID="{FE488452-3A7E-4F64-BEF1-581D7C108A47}" presName="spacer" presStyleCnt="0"/>
      <dgm:spPr/>
    </dgm:pt>
    <dgm:pt modelId="{8B22735C-80B3-4470-8287-F4B86C2D74F4}" type="pres">
      <dgm:prSet presAssocID="{9C95C553-ABED-46C2-869D-DF56A579E557}" presName="parentText" presStyleLbl="node1" presStyleIdx="2" presStyleCnt="7">
        <dgm:presLayoutVars>
          <dgm:chMax val="0"/>
          <dgm:bulletEnabled val="1"/>
        </dgm:presLayoutVars>
      </dgm:prSet>
      <dgm:spPr/>
    </dgm:pt>
    <dgm:pt modelId="{C23461B0-B97D-4C94-AE4B-2CBC2DEC856A}" type="pres">
      <dgm:prSet presAssocID="{5119B541-E9E9-4C8D-925F-C677D6D25A5A}" presName="spacer" presStyleCnt="0"/>
      <dgm:spPr/>
    </dgm:pt>
    <dgm:pt modelId="{9299A3CF-B227-4B96-BD95-6D632B4D32C3}" type="pres">
      <dgm:prSet presAssocID="{90440E41-DB3B-4C3D-A0FF-FB5853D3CE29}" presName="parentText" presStyleLbl="node1" presStyleIdx="3" presStyleCnt="7">
        <dgm:presLayoutVars>
          <dgm:chMax val="0"/>
          <dgm:bulletEnabled val="1"/>
        </dgm:presLayoutVars>
      </dgm:prSet>
      <dgm:spPr/>
    </dgm:pt>
    <dgm:pt modelId="{5571D5FA-3203-415D-8FB2-26570620D748}" type="pres">
      <dgm:prSet presAssocID="{E7EE2AE6-4D4A-49F6-855C-5131A288CCFA}" presName="spacer" presStyleCnt="0"/>
      <dgm:spPr/>
    </dgm:pt>
    <dgm:pt modelId="{EED02817-A825-4E1B-A60C-F4B24F400552}" type="pres">
      <dgm:prSet presAssocID="{C930BF85-9DA7-4EB2-AC43-700A92B00913}" presName="parentText" presStyleLbl="node1" presStyleIdx="4" presStyleCnt="7">
        <dgm:presLayoutVars>
          <dgm:chMax val="0"/>
          <dgm:bulletEnabled val="1"/>
        </dgm:presLayoutVars>
      </dgm:prSet>
      <dgm:spPr/>
    </dgm:pt>
    <dgm:pt modelId="{A2CF8CBC-C6EF-43E1-A56B-6537437D6394}" type="pres">
      <dgm:prSet presAssocID="{A7411BBB-5875-4472-A99B-14194D417696}" presName="spacer" presStyleCnt="0"/>
      <dgm:spPr/>
    </dgm:pt>
    <dgm:pt modelId="{30ABA7F4-54F9-46A4-86D1-732848C4DB33}" type="pres">
      <dgm:prSet presAssocID="{9D003FEC-D91B-49E8-AA02-9872A9A84A42}" presName="parentText" presStyleLbl="node1" presStyleIdx="5" presStyleCnt="7">
        <dgm:presLayoutVars>
          <dgm:chMax val="0"/>
          <dgm:bulletEnabled val="1"/>
        </dgm:presLayoutVars>
      </dgm:prSet>
      <dgm:spPr/>
    </dgm:pt>
    <dgm:pt modelId="{02C25142-1FBC-422D-9EB5-0418EB930653}" type="pres">
      <dgm:prSet presAssocID="{D40E82B3-2156-4AF9-8AB0-F5DFA7BA15D0}" presName="spacer" presStyleCnt="0"/>
      <dgm:spPr/>
    </dgm:pt>
    <dgm:pt modelId="{B64511D3-43BB-4101-A020-38FD480C6E48}" type="pres">
      <dgm:prSet presAssocID="{A9800D74-EDC8-4D23-B9BB-261A494A294A}" presName="parentText" presStyleLbl="node1" presStyleIdx="6" presStyleCnt="7">
        <dgm:presLayoutVars>
          <dgm:chMax val="0"/>
          <dgm:bulletEnabled val="1"/>
        </dgm:presLayoutVars>
      </dgm:prSet>
      <dgm:spPr/>
    </dgm:pt>
  </dgm:ptLst>
  <dgm:cxnLst>
    <dgm:cxn modelId="{2AB8A90F-2975-4CBB-B2D9-A6E0E032567E}" type="presOf" srcId="{9D003FEC-D91B-49E8-AA02-9872A9A84A42}" destId="{30ABA7F4-54F9-46A4-86D1-732848C4DB33}" srcOrd="0" destOrd="0" presId="urn:microsoft.com/office/officeart/2005/8/layout/vList2"/>
    <dgm:cxn modelId="{E87AC412-1E60-4A55-A7FE-603F83901E7F}" srcId="{595CDB31-8B4E-4535-A667-6202D44547C0}" destId="{C930BF85-9DA7-4EB2-AC43-700A92B00913}" srcOrd="4" destOrd="0" parTransId="{BF005E1F-05FF-42F1-B5A1-72229C6EC9DE}" sibTransId="{A7411BBB-5875-4472-A99B-14194D417696}"/>
    <dgm:cxn modelId="{89BBDB14-299C-4D7C-8FAE-732F0A8220E4}" type="presOf" srcId="{319E6290-F4EC-4A07-9FF0-B2652629FE45}" destId="{3356C5D1-CFD9-4E9B-8BF3-F48A6538BFC9}" srcOrd="0" destOrd="0" presId="urn:microsoft.com/office/officeart/2005/8/layout/vList2"/>
    <dgm:cxn modelId="{26078D2C-4E62-4AC4-B572-67ED8218F522}" srcId="{595CDB31-8B4E-4535-A667-6202D44547C0}" destId="{F900B6E3-0F05-456A-A966-D1AAF8FACBBD}" srcOrd="0" destOrd="0" parTransId="{83D2C3FF-92C8-4FEF-A484-C5679723483A}" sibTransId="{94738A13-E3D1-40D9-A8EE-03C57C2F25C4}"/>
    <dgm:cxn modelId="{B9475033-01C8-4734-95FB-41742791BDA6}" srcId="{595CDB31-8B4E-4535-A667-6202D44547C0}" destId="{9C95C553-ABED-46C2-869D-DF56A579E557}" srcOrd="2" destOrd="0" parTransId="{42F8225D-D384-45F2-8E53-AC92FF59129A}" sibTransId="{5119B541-E9E9-4C8D-925F-C677D6D25A5A}"/>
    <dgm:cxn modelId="{5E893F44-DDBE-4FE0-91DA-03AC9921854E}" srcId="{595CDB31-8B4E-4535-A667-6202D44547C0}" destId="{9D003FEC-D91B-49E8-AA02-9872A9A84A42}" srcOrd="5" destOrd="0" parTransId="{DB1CF3D3-6683-4C35-8B5D-7990D914151D}" sibTransId="{D40E82B3-2156-4AF9-8AB0-F5DFA7BA15D0}"/>
    <dgm:cxn modelId="{4F45ED46-FDEE-4FB2-A8DC-DC7E1215C663}" type="presOf" srcId="{90440E41-DB3B-4C3D-A0FF-FB5853D3CE29}" destId="{9299A3CF-B227-4B96-BD95-6D632B4D32C3}" srcOrd="0" destOrd="0" presId="urn:microsoft.com/office/officeart/2005/8/layout/vList2"/>
    <dgm:cxn modelId="{285A4E48-8560-4B9B-98DB-DAB5BB5265EF}" type="presOf" srcId="{C930BF85-9DA7-4EB2-AC43-700A92B00913}" destId="{EED02817-A825-4E1B-A60C-F4B24F400552}" srcOrd="0" destOrd="0" presId="urn:microsoft.com/office/officeart/2005/8/layout/vList2"/>
    <dgm:cxn modelId="{9AD45980-4915-4FA9-BF83-CDD0A048CFD6}" type="presOf" srcId="{9C95C553-ABED-46C2-869D-DF56A579E557}" destId="{8B22735C-80B3-4470-8287-F4B86C2D74F4}" srcOrd="0" destOrd="0" presId="urn:microsoft.com/office/officeart/2005/8/layout/vList2"/>
    <dgm:cxn modelId="{F624BF8D-2713-49C7-AB7C-FE5CC0F85048}" type="presOf" srcId="{595CDB31-8B4E-4535-A667-6202D44547C0}" destId="{D34CE2F1-4DE1-4187-8962-6FB2109326EE}" srcOrd="0" destOrd="0" presId="urn:microsoft.com/office/officeart/2005/8/layout/vList2"/>
    <dgm:cxn modelId="{7D55FDA1-DA66-4A39-91C1-AB3B1DB937D7}" type="presOf" srcId="{A9800D74-EDC8-4D23-B9BB-261A494A294A}" destId="{B64511D3-43BB-4101-A020-38FD480C6E48}" srcOrd="0" destOrd="0" presId="urn:microsoft.com/office/officeart/2005/8/layout/vList2"/>
    <dgm:cxn modelId="{6D24D5AA-97D7-4917-85BC-7890A86EB223}" srcId="{595CDB31-8B4E-4535-A667-6202D44547C0}" destId="{319E6290-F4EC-4A07-9FF0-B2652629FE45}" srcOrd="1" destOrd="0" parTransId="{D6794586-05C8-4A7F-8677-3180212ED16F}" sibTransId="{FE488452-3A7E-4F64-BEF1-581D7C108A47}"/>
    <dgm:cxn modelId="{731FCEBC-F902-492E-9E44-5182565E0728}" type="presOf" srcId="{F900B6E3-0F05-456A-A966-D1AAF8FACBBD}" destId="{DC2110A5-E6A1-4E00-A383-02820060CD6D}" srcOrd="0" destOrd="0" presId="urn:microsoft.com/office/officeart/2005/8/layout/vList2"/>
    <dgm:cxn modelId="{E42594F8-142A-486B-9418-7CC90A533C7C}" srcId="{595CDB31-8B4E-4535-A667-6202D44547C0}" destId="{90440E41-DB3B-4C3D-A0FF-FB5853D3CE29}" srcOrd="3" destOrd="0" parTransId="{6E915D3A-7AB1-4D22-AD7B-DB9BC1E7D9BF}" sibTransId="{E7EE2AE6-4D4A-49F6-855C-5131A288CCFA}"/>
    <dgm:cxn modelId="{27F3EFFD-2746-4488-A00E-59DAECEA9394}" srcId="{595CDB31-8B4E-4535-A667-6202D44547C0}" destId="{A9800D74-EDC8-4D23-B9BB-261A494A294A}" srcOrd="6" destOrd="0" parTransId="{A6B1EE6A-11A6-432D-B2C7-FB6A2C513D93}" sibTransId="{8B173201-0280-4B04-904E-DD3FBAC414A9}"/>
    <dgm:cxn modelId="{A5C827C7-E5DC-4BEB-9049-DEA8D2CF0164}" type="presParOf" srcId="{D34CE2F1-4DE1-4187-8962-6FB2109326EE}" destId="{DC2110A5-E6A1-4E00-A383-02820060CD6D}" srcOrd="0" destOrd="0" presId="urn:microsoft.com/office/officeart/2005/8/layout/vList2"/>
    <dgm:cxn modelId="{0D60661B-451A-423C-BF5E-C273C7AC4D94}" type="presParOf" srcId="{D34CE2F1-4DE1-4187-8962-6FB2109326EE}" destId="{30FEE648-2976-4EE3-A969-C777B6A8EEE8}" srcOrd="1" destOrd="0" presId="urn:microsoft.com/office/officeart/2005/8/layout/vList2"/>
    <dgm:cxn modelId="{BF8D13BC-6757-4490-A89F-C0D696EC138B}" type="presParOf" srcId="{D34CE2F1-4DE1-4187-8962-6FB2109326EE}" destId="{3356C5D1-CFD9-4E9B-8BF3-F48A6538BFC9}" srcOrd="2" destOrd="0" presId="urn:microsoft.com/office/officeart/2005/8/layout/vList2"/>
    <dgm:cxn modelId="{FACB548E-79C7-426D-BEE4-373FD928B1C8}" type="presParOf" srcId="{D34CE2F1-4DE1-4187-8962-6FB2109326EE}" destId="{66D62F1E-4C4D-4479-A3D8-B5D93B2A633A}" srcOrd="3" destOrd="0" presId="urn:microsoft.com/office/officeart/2005/8/layout/vList2"/>
    <dgm:cxn modelId="{E4B5095E-2DA3-43E8-A2E2-D212E5521E4D}" type="presParOf" srcId="{D34CE2F1-4DE1-4187-8962-6FB2109326EE}" destId="{8B22735C-80B3-4470-8287-F4B86C2D74F4}" srcOrd="4" destOrd="0" presId="urn:microsoft.com/office/officeart/2005/8/layout/vList2"/>
    <dgm:cxn modelId="{80AB9294-BC28-4899-9F01-CA265D5C6D78}" type="presParOf" srcId="{D34CE2F1-4DE1-4187-8962-6FB2109326EE}" destId="{C23461B0-B97D-4C94-AE4B-2CBC2DEC856A}" srcOrd="5" destOrd="0" presId="urn:microsoft.com/office/officeart/2005/8/layout/vList2"/>
    <dgm:cxn modelId="{E13063FE-1D20-46B7-8E58-F3DF124BB64A}" type="presParOf" srcId="{D34CE2F1-4DE1-4187-8962-6FB2109326EE}" destId="{9299A3CF-B227-4B96-BD95-6D632B4D32C3}" srcOrd="6" destOrd="0" presId="urn:microsoft.com/office/officeart/2005/8/layout/vList2"/>
    <dgm:cxn modelId="{3D93A1F0-B70B-4228-90BC-DF580AF4B878}" type="presParOf" srcId="{D34CE2F1-4DE1-4187-8962-6FB2109326EE}" destId="{5571D5FA-3203-415D-8FB2-26570620D748}" srcOrd="7" destOrd="0" presId="urn:microsoft.com/office/officeart/2005/8/layout/vList2"/>
    <dgm:cxn modelId="{F1784DBB-240B-4FD6-8034-2C96A102293E}" type="presParOf" srcId="{D34CE2F1-4DE1-4187-8962-6FB2109326EE}" destId="{EED02817-A825-4E1B-A60C-F4B24F400552}" srcOrd="8" destOrd="0" presId="urn:microsoft.com/office/officeart/2005/8/layout/vList2"/>
    <dgm:cxn modelId="{BE4B3234-9B78-4861-BAF8-55F8BD0BA20E}" type="presParOf" srcId="{D34CE2F1-4DE1-4187-8962-6FB2109326EE}" destId="{A2CF8CBC-C6EF-43E1-A56B-6537437D6394}" srcOrd="9" destOrd="0" presId="urn:microsoft.com/office/officeart/2005/8/layout/vList2"/>
    <dgm:cxn modelId="{CBF91BB5-0880-497E-B605-E894543165CF}" type="presParOf" srcId="{D34CE2F1-4DE1-4187-8962-6FB2109326EE}" destId="{30ABA7F4-54F9-46A4-86D1-732848C4DB33}" srcOrd="10" destOrd="0" presId="urn:microsoft.com/office/officeart/2005/8/layout/vList2"/>
    <dgm:cxn modelId="{988DB85D-6E20-410A-B82A-EE906B825781}" type="presParOf" srcId="{D34CE2F1-4DE1-4187-8962-6FB2109326EE}" destId="{02C25142-1FBC-422D-9EB5-0418EB930653}" srcOrd="11" destOrd="0" presId="urn:microsoft.com/office/officeart/2005/8/layout/vList2"/>
    <dgm:cxn modelId="{2FB57292-E89B-41D5-AC5E-73C5F9B748B4}" type="presParOf" srcId="{D34CE2F1-4DE1-4187-8962-6FB2109326EE}" destId="{B64511D3-43BB-4101-A020-38FD480C6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61AF17F-FAC9-4B0B-B07C-6BB2F78BC7AC}"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70175DD5-CD2B-433C-9874-2FBB34E5EF62}">
      <dgm:prSet phldrT="[Text]"/>
      <dgm:spPr/>
      <dgm:t>
        <a:bodyPr/>
        <a:lstStyle/>
        <a:p>
          <a:r>
            <a:rPr lang="en-GB" dirty="0"/>
            <a:t>Steroids</a:t>
          </a:r>
        </a:p>
      </dgm:t>
    </dgm:pt>
    <dgm:pt modelId="{EA285B5D-F8D3-46D0-AD9E-07469FA5CED2}" type="parTrans" cxnId="{BF970D1B-6881-4898-9CE8-4B9A10920145}">
      <dgm:prSet/>
      <dgm:spPr/>
      <dgm:t>
        <a:bodyPr/>
        <a:lstStyle/>
        <a:p>
          <a:endParaRPr lang="en-GB"/>
        </a:p>
      </dgm:t>
    </dgm:pt>
    <dgm:pt modelId="{D45B91D9-7E81-447E-93B0-ACA02EC57579}" type="sibTrans" cxnId="{BF970D1B-6881-4898-9CE8-4B9A10920145}">
      <dgm:prSet/>
      <dgm:spPr/>
      <dgm:t>
        <a:bodyPr/>
        <a:lstStyle/>
        <a:p>
          <a:endParaRPr lang="en-GB"/>
        </a:p>
      </dgm:t>
    </dgm:pt>
    <dgm:pt modelId="{8C819F14-B281-4FDE-9BED-17394E53A3C2}">
      <dgm:prSet phldrT="[Text]"/>
      <dgm:spPr/>
      <dgm:t>
        <a:bodyPr/>
        <a:lstStyle/>
        <a:p>
          <a:r>
            <a:rPr lang="en-GB" dirty="0"/>
            <a:t>Oral hypoglycaemic agents</a:t>
          </a:r>
        </a:p>
      </dgm:t>
    </dgm:pt>
    <dgm:pt modelId="{B6BE46CF-D4BB-4F06-BE9A-506D3F02C618}" type="parTrans" cxnId="{8364F203-3B73-40A6-A388-C96828A33DE9}">
      <dgm:prSet/>
      <dgm:spPr/>
      <dgm:t>
        <a:bodyPr/>
        <a:lstStyle/>
        <a:p>
          <a:endParaRPr lang="en-GB"/>
        </a:p>
      </dgm:t>
    </dgm:pt>
    <dgm:pt modelId="{259E0850-0690-4FBC-A678-342293280706}" type="sibTrans" cxnId="{8364F203-3B73-40A6-A388-C96828A33DE9}">
      <dgm:prSet/>
      <dgm:spPr/>
      <dgm:t>
        <a:bodyPr/>
        <a:lstStyle/>
        <a:p>
          <a:endParaRPr lang="en-GB"/>
        </a:p>
      </dgm:t>
    </dgm:pt>
    <dgm:pt modelId="{7B3B2F1F-08B2-45D3-A6A5-C806AABD1712}">
      <dgm:prSet phldrT="[Text]"/>
      <dgm:spPr/>
      <dgm:t>
        <a:bodyPr/>
        <a:lstStyle/>
        <a:p>
          <a:r>
            <a:rPr lang="en-GB" dirty="0"/>
            <a:t>Illnesses causing stress</a:t>
          </a:r>
        </a:p>
      </dgm:t>
    </dgm:pt>
    <dgm:pt modelId="{76489740-0A25-4454-9AA4-1A2D36B2D928}" type="parTrans" cxnId="{FA8476E0-62D3-4546-84F1-4087F8199082}">
      <dgm:prSet/>
      <dgm:spPr/>
      <dgm:t>
        <a:bodyPr/>
        <a:lstStyle/>
        <a:p>
          <a:endParaRPr lang="en-GB"/>
        </a:p>
      </dgm:t>
    </dgm:pt>
    <dgm:pt modelId="{7AEEF71B-BFC4-4881-9DB7-55501DAFB796}" type="sibTrans" cxnId="{FA8476E0-62D3-4546-84F1-4087F8199082}">
      <dgm:prSet/>
      <dgm:spPr/>
      <dgm:t>
        <a:bodyPr/>
        <a:lstStyle/>
        <a:p>
          <a:endParaRPr lang="en-GB"/>
        </a:p>
      </dgm:t>
    </dgm:pt>
    <dgm:pt modelId="{C6092B0F-423D-4153-906F-DF3EC7B93D80}">
      <dgm:prSet phldrT="[Text]"/>
      <dgm:spPr/>
      <dgm:t>
        <a:bodyPr/>
        <a:lstStyle/>
        <a:p>
          <a:r>
            <a:rPr lang="en-GB" dirty="0"/>
            <a:t>PEI</a:t>
          </a:r>
        </a:p>
      </dgm:t>
    </dgm:pt>
    <dgm:pt modelId="{9E34429F-4904-4582-9699-48817A40EFF9}" type="parTrans" cxnId="{BE47963B-1CD7-4903-A348-7902CA2A0CEA}">
      <dgm:prSet/>
      <dgm:spPr/>
      <dgm:t>
        <a:bodyPr/>
        <a:lstStyle/>
        <a:p>
          <a:endParaRPr lang="en-GB"/>
        </a:p>
      </dgm:t>
    </dgm:pt>
    <dgm:pt modelId="{036D1C7C-FEA9-42E4-A882-602D0E6725A6}" type="sibTrans" cxnId="{BE47963B-1CD7-4903-A348-7902CA2A0CEA}">
      <dgm:prSet/>
      <dgm:spPr/>
      <dgm:t>
        <a:bodyPr/>
        <a:lstStyle/>
        <a:p>
          <a:endParaRPr lang="en-GB"/>
        </a:p>
      </dgm:t>
    </dgm:pt>
    <dgm:pt modelId="{42553A05-1EBE-45FA-B5C0-B43F09F8CBEE}">
      <dgm:prSet phldrT="[Text]"/>
      <dgm:spPr/>
      <dgm:t>
        <a:bodyPr/>
        <a:lstStyle/>
        <a:p>
          <a:r>
            <a:rPr lang="en-GB" dirty="0"/>
            <a:t>Gastroparesis</a:t>
          </a:r>
        </a:p>
      </dgm:t>
    </dgm:pt>
    <dgm:pt modelId="{D827115E-9F2F-49C4-ABBA-F89B45B4D6DD}" type="parTrans" cxnId="{F221ABF5-72AF-463D-AC75-1554962FF27C}">
      <dgm:prSet/>
      <dgm:spPr/>
      <dgm:t>
        <a:bodyPr/>
        <a:lstStyle/>
        <a:p>
          <a:endParaRPr lang="en-GB"/>
        </a:p>
      </dgm:t>
    </dgm:pt>
    <dgm:pt modelId="{AB4D7E37-CD5D-4708-92FB-07CDD19BA0F5}" type="sibTrans" cxnId="{F221ABF5-72AF-463D-AC75-1554962FF27C}">
      <dgm:prSet/>
      <dgm:spPr/>
      <dgm:t>
        <a:bodyPr/>
        <a:lstStyle/>
        <a:p>
          <a:endParaRPr lang="en-GB"/>
        </a:p>
      </dgm:t>
    </dgm:pt>
    <dgm:pt modelId="{F0186203-0B58-4B60-8B36-3C4A3F9512B7}">
      <dgm:prSet phldrT="[Text]"/>
      <dgm:spPr/>
      <dgm:t>
        <a:bodyPr/>
        <a:lstStyle/>
        <a:p>
          <a:r>
            <a:rPr lang="en-GB"/>
            <a:t>Illnesses </a:t>
          </a:r>
          <a:r>
            <a:rPr lang="en-GB" dirty="0"/>
            <a:t>affecting digestion</a:t>
          </a:r>
        </a:p>
      </dgm:t>
    </dgm:pt>
    <dgm:pt modelId="{4B2FCDA2-E5D7-463E-81F9-D85979BE4A2C}" type="parTrans" cxnId="{9C81CBED-F979-4EDE-9E75-DD6CF6C1442E}">
      <dgm:prSet/>
      <dgm:spPr/>
      <dgm:t>
        <a:bodyPr/>
        <a:lstStyle/>
        <a:p>
          <a:endParaRPr lang="en-GB"/>
        </a:p>
      </dgm:t>
    </dgm:pt>
    <dgm:pt modelId="{FD65189E-FAA6-4787-A6A2-8E6DFBC20E72}" type="sibTrans" cxnId="{9C81CBED-F979-4EDE-9E75-DD6CF6C1442E}">
      <dgm:prSet/>
      <dgm:spPr/>
      <dgm:t>
        <a:bodyPr/>
        <a:lstStyle/>
        <a:p>
          <a:endParaRPr lang="en-GB"/>
        </a:p>
      </dgm:t>
    </dgm:pt>
    <dgm:pt modelId="{37988178-D83C-4F99-BC26-2C805BA686C0}">
      <dgm:prSet phldrT="[Text]"/>
      <dgm:spPr/>
      <dgm:t>
        <a:bodyPr/>
        <a:lstStyle/>
        <a:p>
          <a:r>
            <a:rPr lang="en-GB" dirty="0"/>
            <a:t>Physical</a:t>
          </a:r>
        </a:p>
      </dgm:t>
    </dgm:pt>
    <dgm:pt modelId="{7FFE2910-CEB3-456C-8419-BC47B46C777B}" type="parTrans" cxnId="{156DD393-0EE7-4BFF-AFA2-5703CBDED05A}">
      <dgm:prSet/>
      <dgm:spPr/>
      <dgm:t>
        <a:bodyPr/>
        <a:lstStyle/>
        <a:p>
          <a:endParaRPr lang="en-GB"/>
        </a:p>
      </dgm:t>
    </dgm:pt>
    <dgm:pt modelId="{30BF3DBD-1AF6-4631-A25B-289286696C51}" type="sibTrans" cxnId="{156DD393-0EE7-4BFF-AFA2-5703CBDED05A}">
      <dgm:prSet/>
      <dgm:spPr/>
      <dgm:t>
        <a:bodyPr/>
        <a:lstStyle/>
        <a:p>
          <a:endParaRPr lang="en-GB"/>
        </a:p>
      </dgm:t>
    </dgm:pt>
    <dgm:pt modelId="{86847F4D-BAA6-4C8B-AC0D-BEDAF8AD2B16}">
      <dgm:prSet phldrT="[Text]"/>
      <dgm:spPr/>
      <dgm:t>
        <a:bodyPr/>
        <a:lstStyle/>
        <a:p>
          <a:r>
            <a:rPr lang="en-GB" dirty="0"/>
            <a:t>Emotional</a:t>
          </a:r>
        </a:p>
      </dgm:t>
    </dgm:pt>
    <dgm:pt modelId="{4DCF81E6-14CD-495A-9498-F77D040767D1}" type="parTrans" cxnId="{B26EAA29-D6FC-48C0-9C54-22F7C8128B13}">
      <dgm:prSet/>
      <dgm:spPr/>
      <dgm:t>
        <a:bodyPr/>
        <a:lstStyle/>
        <a:p>
          <a:endParaRPr lang="en-GB"/>
        </a:p>
      </dgm:t>
    </dgm:pt>
    <dgm:pt modelId="{4E39D818-3797-4FB3-9A18-DF1F33B92304}" type="sibTrans" cxnId="{B26EAA29-D6FC-48C0-9C54-22F7C8128B13}">
      <dgm:prSet/>
      <dgm:spPr/>
      <dgm:t>
        <a:bodyPr/>
        <a:lstStyle/>
        <a:p>
          <a:endParaRPr lang="en-GB"/>
        </a:p>
      </dgm:t>
    </dgm:pt>
    <dgm:pt modelId="{7EC6FA0C-52B9-47D4-82A6-084D1739B254}" type="pres">
      <dgm:prSet presAssocID="{861AF17F-FAC9-4B0B-B07C-6BB2F78BC7AC}" presName="linear" presStyleCnt="0">
        <dgm:presLayoutVars>
          <dgm:animLvl val="lvl"/>
          <dgm:resizeHandles val="exact"/>
        </dgm:presLayoutVars>
      </dgm:prSet>
      <dgm:spPr/>
    </dgm:pt>
    <dgm:pt modelId="{27331702-3922-45C0-9654-C88A8F5E4990}" type="pres">
      <dgm:prSet presAssocID="{70175DD5-CD2B-433C-9874-2FBB34E5EF62}" presName="parentText" presStyleLbl="node1" presStyleIdx="0" presStyleCnt="4">
        <dgm:presLayoutVars>
          <dgm:chMax val="0"/>
          <dgm:bulletEnabled val="1"/>
        </dgm:presLayoutVars>
      </dgm:prSet>
      <dgm:spPr/>
    </dgm:pt>
    <dgm:pt modelId="{AB105351-285F-4CD4-A636-A6AFF819D85F}" type="pres">
      <dgm:prSet presAssocID="{D45B91D9-7E81-447E-93B0-ACA02EC57579}" presName="spacer" presStyleCnt="0"/>
      <dgm:spPr/>
    </dgm:pt>
    <dgm:pt modelId="{E43E67C3-EF28-44C5-9C20-613CA3FFC6BA}" type="pres">
      <dgm:prSet presAssocID="{8C819F14-B281-4FDE-9BED-17394E53A3C2}" presName="parentText" presStyleLbl="node1" presStyleIdx="1" presStyleCnt="4">
        <dgm:presLayoutVars>
          <dgm:chMax val="0"/>
          <dgm:bulletEnabled val="1"/>
        </dgm:presLayoutVars>
      </dgm:prSet>
      <dgm:spPr/>
    </dgm:pt>
    <dgm:pt modelId="{86779BBE-57D5-422D-B738-FE35B6C25B24}" type="pres">
      <dgm:prSet presAssocID="{259E0850-0690-4FBC-A678-342293280706}" presName="spacer" presStyleCnt="0"/>
      <dgm:spPr/>
    </dgm:pt>
    <dgm:pt modelId="{2AAD2BD5-A305-495B-B7B3-5D60BDDA46F7}" type="pres">
      <dgm:prSet presAssocID="{7B3B2F1F-08B2-45D3-A6A5-C806AABD1712}" presName="parentText" presStyleLbl="node1" presStyleIdx="2" presStyleCnt="4">
        <dgm:presLayoutVars>
          <dgm:chMax val="0"/>
          <dgm:bulletEnabled val="1"/>
        </dgm:presLayoutVars>
      </dgm:prSet>
      <dgm:spPr/>
    </dgm:pt>
    <dgm:pt modelId="{76D4A279-3259-45BA-B684-60E795CEAD76}" type="pres">
      <dgm:prSet presAssocID="{7B3B2F1F-08B2-45D3-A6A5-C806AABD1712}" presName="childText" presStyleLbl="revTx" presStyleIdx="0" presStyleCnt="2">
        <dgm:presLayoutVars>
          <dgm:bulletEnabled val="1"/>
        </dgm:presLayoutVars>
      </dgm:prSet>
      <dgm:spPr/>
    </dgm:pt>
    <dgm:pt modelId="{FE8E276B-8727-4B56-85D0-0CE76AC2114A}" type="pres">
      <dgm:prSet presAssocID="{F0186203-0B58-4B60-8B36-3C4A3F9512B7}" presName="parentText" presStyleLbl="node1" presStyleIdx="3" presStyleCnt="4">
        <dgm:presLayoutVars>
          <dgm:chMax val="0"/>
          <dgm:bulletEnabled val="1"/>
        </dgm:presLayoutVars>
      </dgm:prSet>
      <dgm:spPr/>
    </dgm:pt>
    <dgm:pt modelId="{41E3CB9D-61D9-47BE-BBA9-2DD3AFBA4A29}" type="pres">
      <dgm:prSet presAssocID="{F0186203-0B58-4B60-8B36-3C4A3F9512B7}" presName="childText" presStyleLbl="revTx" presStyleIdx="1" presStyleCnt="2">
        <dgm:presLayoutVars>
          <dgm:bulletEnabled val="1"/>
        </dgm:presLayoutVars>
      </dgm:prSet>
      <dgm:spPr/>
    </dgm:pt>
  </dgm:ptLst>
  <dgm:cxnLst>
    <dgm:cxn modelId="{8364F203-3B73-40A6-A388-C96828A33DE9}" srcId="{861AF17F-FAC9-4B0B-B07C-6BB2F78BC7AC}" destId="{8C819F14-B281-4FDE-9BED-17394E53A3C2}" srcOrd="1" destOrd="0" parTransId="{B6BE46CF-D4BB-4F06-BE9A-506D3F02C618}" sibTransId="{259E0850-0690-4FBC-A678-342293280706}"/>
    <dgm:cxn modelId="{1EEDA615-F362-49B9-A9F8-E75C1EC8E6D2}" type="presOf" srcId="{37988178-D83C-4F99-BC26-2C805BA686C0}" destId="{76D4A279-3259-45BA-B684-60E795CEAD76}" srcOrd="0" destOrd="0" presId="urn:microsoft.com/office/officeart/2005/8/layout/vList2"/>
    <dgm:cxn modelId="{BF970D1B-6881-4898-9CE8-4B9A10920145}" srcId="{861AF17F-FAC9-4B0B-B07C-6BB2F78BC7AC}" destId="{70175DD5-CD2B-433C-9874-2FBB34E5EF62}" srcOrd="0" destOrd="0" parTransId="{EA285B5D-F8D3-46D0-AD9E-07469FA5CED2}" sibTransId="{D45B91D9-7E81-447E-93B0-ACA02EC57579}"/>
    <dgm:cxn modelId="{B26EAA29-D6FC-48C0-9C54-22F7C8128B13}" srcId="{7B3B2F1F-08B2-45D3-A6A5-C806AABD1712}" destId="{86847F4D-BAA6-4C8B-AC0D-BEDAF8AD2B16}" srcOrd="1" destOrd="0" parTransId="{4DCF81E6-14CD-495A-9498-F77D040767D1}" sibTransId="{4E39D818-3797-4FB3-9A18-DF1F33B92304}"/>
    <dgm:cxn modelId="{7381DF2A-89F6-42B0-9EA3-72B989EC9802}" type="presOf" srcId="{86847F4D-BAA6-4C8B-AC0D-BEDAF8AD2B16}" destId="{76D4A279-3259-45BA-B684-60E795CEAD76}" srcOrd="0" destOrd="1" presId="urn:microsoft.com/office/officeart/2005/8/layout/vList2"/>
    <dgm:cxn modelId="{6A87633A-C1FF-4B49-BD74-EC5B294E5008}" type="presOf" srcId="{70175DD5-CD2B-433C-9874-2FBB34E5EF62}" destId="{27331702-3922-45C0-9654-C88A8F5E4990}" srcOrd="0" destOrd="0" presId="urn:microsoft.com/office/officeart/2005/8/layout/vList2"/>
    <dgm:cxn modelId="{BE47963B-1CD7-4903-A348-7902CA2A0CEA}" srcId="{F0186203-0B58-4B60-8B36-3C4A3F9512B7}" destId="{C6092B0F-423D-4153-906F-DF3EC7B93D80}" srcOrd="0" destOrd="0" parTransId="{9E34429F-4904-4582-9699-48817A40EFF9}" sibTransId="{036D1C7C-FEA9-42E4-A882-602D0E6725A6}"/>
    <dgm:cxn modelId="{931A6A46-9F28-4846-84BD-DCB1070FE7F0}" type="presOf" srcId="{7B3B2F1F-08B2-45D3-A6A5-C806AABD1712}" destId="{2AAD2BD5-A305-495B-B7B3-5D60BDDA46F7}" srcOrd="0" destOrd="0" presId="urn:microsoft.com/office/officeart/2005/8/layout/vList2"/>
    <dgm:cxn modelId="{1BDBCE69-7FCC-4EE2-B398-BA91D5DA7DD2}" type="presOf" srcId="{42553A05-1EBE-45FA-B5C0-B43F09F8CBEE}" destId="{41E3CB9D-61D9-47BE-BBA9-2DD3AFBA4A29}" srcOrd="0" destOrd="1" presId="urn:microsoft.com/office/officeart/2005/8/layout/vList2"/>
    <dgm:cxn modelId="{A3D42992-9C48-4434-8E2C-B26C53A962FF}" type="presOf" srcId="{861AF17F-FAC9-4B0B-B07C-6BB2F78BC7AC}" destId="{7EC6FA0C-52B9-47D4-82A6-084D1739B254}" srcOrd="0" destOrd="0" presId="urn:microsoft.com/office/officeart/2005/8/layout/vList2"/>
    <dgm:cxn modelId="{156DD393-0EE7-4BFF-AFA2-5703CBDED05A}" srcId="{7B3B2F1F-08B2-45D3-A6A5-C806AABD1712}" destId="{37988178-D83C-4F99-BC26-2C805BA686C0}" srcOrd="0" destOrd="0" parTransId="{7FFE2910-CEB3-456C-8419-BC47B46C777B}" sibTransId="{30BF3DBD-1AF6-4631-A25B-289286696C51}"/>
    <dgm:cxn modelId="{FA8476E0-62D3-4546-84F1-4087F8199082}" srcId="{861AF17F-FAC9-4B0B-B07C-6BB2F78BC7AC}" destId="{7B3B2F1F-08B2-45D3-A6A5-C806AABD1712}" srcOrd="2" destOrd="0" parTransId="{76489740-0A25-4454-9AA4-1A2D36B2D928}" sibTransId="{7AEEF71B-BFC4-4881-9DB7-55501DAFB796}"/>
    <dgm:cxn modelId="{008E2AED-E834-4EDE-807B-6E6D0BE7C2BD}" type="presOf" srcId="{F0186203-0B58-4B60-8B36-3C4A3F9512B7}" destId="{FE8E276B-8727-4B56-85D0-0CE76AC2114A}" srcOrd="0" destOrd="0" presId="urn:microsoft.com/office/officeart/2005/8/layout/vList2"/>
    <dgm:cxn modelId="{9C81CBED-F979-4EDE-9E75-DD6CF6C1442E}" srcId="{861AF17F-FAC9-4B0B-B07C-6BB2F78BC7AC}" destId="{F0186203-0B58-4B60-8B36-3C4A3F9512B7}" srcOrd="3" destOrd="0" parTransId="{4B2FCDA2-E5D7-463E-81F9-D85979BE4A2C}" sibTransId="{FD65189E-FAA6-4787-A6A2-8E6DFBC20E72}"/>
    <dgm:cxn modelId="{F221ABF5-72AF-463D-AC75-1554962FF27C}" srcId="{F0186203-0B58-4B60-8B36-3C4A3F9512B7}" destId="{42553A05-1EBE-45FA-B5C0-B43F09F8CBEE}" srcOrd="1" destOrd="0" parTransId="{D827115E-9F2F-49C4-ABBA-F89B45B4D6DD}" sibTransId="{AB4D7E37-CD5D-4708-92FB-07CDD19BA0F5}"/>
    <dgm:cxn modelId="{1779DFFB-D834-46D8-BB0D-61AD15B30F6E}" type="presOf" srcId="{8C819F14-B281-4FDE-9BED-17394E53A3C2}" destId="{E43E67C3-EF28-44C5-9C20-613CA3FFC6BA}" srcOrd="0" destOrd="0" presId="urn:microsoft.com/office/officeart/2005/8/layout/vList2"/>
    <dgm:cxn modelId="{D9BB8CFC-1E0E-441C-B8D5-49DE8C2E18B8}" type="presOf" srcId="{C6092B0F-423D-4153-906F-DF3EC7B93D80}" destId="{41E3CB9D-61D9-47BE-BBA9-2DD3AFBA4A29}" srcOrd="0" destOrd="0" presId="urn:microsoft.com/office/officeart/2005/8/layout/vList2"/>
    <dgm:cxn modelId="{433A2E8C-51AC-44DE-A7A3-1EC06531D08F}" type="presParOf" srcId="{7EC6FA0C-52B9-47D4-82A6-084D1739B254}" destId="{27331702-3922-45C0-9654-C88A8F5E4990}" srcOrd="0" destOrd="0" presId="urn:microsoft.com/office/officeart/2005/8/layout/vList2"/>
    <dgm:cxn modelId="{79722A78-1685-48D7-A9E6-C0412BBE1D34}" type="presParOf" srcId="{7EC6FA0C-52B9-47D4-82A6-084D1739B254}" destId="{AB105351-285F-4CD4-A636-A6AFF819D85F}" srcOrd="1" destOrd="0" presId="urn:microsoft.com/office/officeart/2005/8/layout/vList2"/>
    <dgm:cxn modelId="{8D23DACE-AF9F-493A-B5FC-D4E05F7E7345}" type="presParOf" srcId="{7EC6FA0C-52B9-47D4-82A6-084D1739B254}" destId="{E43E67C3-EF28-44C5-9C20-613CA3FFC6BA}" srcOrd="2" destOrd="0" presId="urn:microsoft.com/office/officeart/2005/8/layout/vList2"/>
    <dgm:cxn modelId="{C1B8BC5B-AF65-4C41-AA8C-4D0EEF0D2C5E}" type="presParOf" srcId="{7EC6FA0C-52B9-47D4-82A6-084D1739B254}" destId="{86779BBE-57D5-422D-B738-FE35B6C25B24}" srcOrd="3" destOrd="0" presId="urn:microsoft.com/office/officeart/2005/8/layout/vList2"/>
    <dgm:cxn modelId="{BF0DCC61-0A45-4E09-A46D-BCC6148F6408}" type="presParOf" srcId="{7EC6FA0C-52B9-47D4-82A6-084D1739B254}" destId="{2AAD2BD5-A305-495B-B7B3-5D60BDDA46F7}" srcOrd="4" destOrd="0" presId="urn:microsoft.com/office/officeart/2005/8/layout/vList2"/>
    <dgm:cxn modelId="{CA71CB0E-C1EC-453C-8B7D-73614B7AC9A0}" type="presParOf" srcId="{7EC6FA0C-52B9-47D4-82A6-084D1739B254}" destId="{76D4A279-3259-45BA-B684-60E795CEAD76}" srcOrd="5" destOrd="0" presId="urn:microsoft.com/office/officeart/2005/8/layout/vList2"/>
    <dgm:cxn modelId="{952AEA3E-4D15-41DC-AEB0-C2887F8E5F79}" type="presParOf" srcId="{7EC6FA0C-52B9-47D4-82A6-084D1739B254}" destId="{FE8E276B-8727-4B56-85D0-0CE76AC2114A}" srcOrd="6" destOrd="0" presId="urn:microsoft.com/office/officeart/2005/8/layout/vList2"/>
    <dgm:cxn modelId="{FEE657DD-C547-4F8F-87FF-3A55B7623CE3}" type="presParOf" srcId="{7EC6FA0C-52B9-47D4-82A6-084D1739B254}" destId="{41E3CB9D-61D9-47BE-BBA9-2DD3AFBA4A29}"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04356D2-5F86-4EFE-B0F5-05D35DD033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6EB06F-FAA9-4DC6-95F4-6C0EDE2913D3}">
      <dgm:prSet/>
      <dgm:spPr>
        <a:solidFill>
          <a:schemeClr val="accent6"/>
        </a:solidFill>
      </dgm:spPr>
      <dgm:t>
        <a:bodyPr/>
        <a:lstStyle/>
        <a:p>
          <a:r>
            <a:rPr lang="en-GB" b="1" dirty="0"/>
            <a:t>Storage of insulin</a:t>
          </a:r>
        </a:p>
      </dgm:t>
    </dgm:pt>
    <dgm:pt modelId="{B51C2E07-2A12-4207-B76E-DAD592889EBD}" type="parTrans" cxnId="{AF325CB4-E3F1-4F43-BDE5-601105764BD5}">
      <dgm:prSet/>
      <dgm:spPr/>
      <dgm:t>
        <a:bodyPr/>
        <a:lstStyle/>
        <a:p>
          <a:endParaRPr lang="en-GB"/>
        </a:p>
      </dgm:t>
    </dgm:pt>
    <dgm:pt modelId="{05C1F85F-AE2D-442C-8FA4-3594D06B469E}" type="sibTrans" cxnId="{AF325CB4-E3F1-4F43-BDE5-601105764BD5}">
      <dgm:prSet/>
      <dgm:spPr/>
      <dgm:t>
        <a:bodyPr/>
        <a:lstStyle/>
        <a:p>
          <a:endParaRPr lang="en-GB"/>
        </a:p>
      </dgm:t>
    </dgm:pt>
    <dgm:pt modelId="{436334B8-D284-4F4A-88D1-6042C1B8B42C}">
      <dgm:prSet/>
      <dgm:spPr>
        <a:solidFill>
          <a:schemeClr val="accent6"/>
        </a:solidFill>
      </dgm:spPr>
      <dgm:t>
        <a:bodyPr/>
        <a:lstStyle/>
        <a:p>
          <a:r>
            <a:rPr lang="en-GB" b="1" dirty="0"/>
            <a:t>Correct use of device</a:t>
          </a:r>
        </a:p>
      </dgm:t>
    </dgm:pt>
    <dgm:pt modelId="{729F7CD5-39DC-4D12-AEA1-9AEFF3A4C52F}" type="parTrans" cxnId="{60494061-9889-44D3-9413-55FEFABF99E8}">
      <dgm:prSet/>
      <dgm:spPr/>
      <dgm:t>
        <a:bodyPr/>
        <a:lstStyle/>
        <a:p>
          <a:endParaRPr lang="en-GB"/>
        </a:p>
      </dgm:t>
    </dgm:pt>
    <dgm:pt modelId="{BF183475-D683-4A38-9C58-FE244EBB36D7}" type="sibTrans" cxnId="{60494061-9889-44D3-9413-55FEFABF99E8}">
      <dgm:prSet/>
      <dgm:spPr/>
      <dgm:t>
        <a:bodyPr/>
        <a:lstStyle/>
        <a:p>
          <a:endParaRPr lang="en-GB"/>
        </a:p>
      </dgm:t>
    </dgm:pt>
    <dgm:pt modelId="{972E0FCA-EF3D-4C35-8E33-AB924788542E}">
      <dgm:prSet/>
      <dgm:spPr>
        <a:solidFill>
          <a:schemeClr val="accent6"/>
        </a:solidFill>
      </dgm:spPr>
      <dgm:t>
        <a:bodyPr/>
        <a:lstStyle/>
        <a:p>
          <a:r>
            <a:rPr lang="en-GB" b="1" dirty="0"/>
            <a:t>Injection technique</a:t>
          </a:r>
        </a:p>
      </dgm:t>
    </dgm:pt>
    <dgm:pt modelId="{BD880A74-4385-41AD-9D6E-E2291D56384D}" type="parTrans" cxnId="{63A07073-7848-4B12-B1D5-D10E87C28C36}">
      <dgm:prSet/>
      <dgm:spPr/>
      <dgm:t>
        <a:bodyPr/>
        <a:lstStyle/>
        <a:p>
          <a:endParaRPr lang="en-GB"/>
        </a:p>
      </dgm:t>
    </dgm:pt>
    <dgm:pt modelId="{39CE7C2A-7548-4559-9F75-EAA882FCE695}" type="sibTrans" cxnId="{63A07073-7848-4B12-B1D5-D10E87C28C36}">
      <dgm:prSet/>
      <dgm:spPr/>
      <dgm:t>
        <a:bodyPr/>
        <a:lstStyle/>
        <a:p>
          <a:endParaRPr lang="en-GB"/>
        </a:p>
      </dgm:t>
    </dgm:pt>
    <dgm:pt modelId="{6EF3BDA0-5496-44ED-B0EC-2B2B01D7907B}">
      <dgm:prSet/>
      <dgm:spPr/>
      <dgm:t>
        <a:bodyPr/>
        <a:lstStyle/>
        <a:p>
          <a:r>
            <a:rPr lang="en-GB"/>
            <a:t>Including rotating sites and avoiding repeated injections at the same point within sites</a:t>
          </a:r>
          <a:endParaRPr lang="en-GB" dirty="0"/>
        </a:p>
      </dgm:t>
    </dgm:pt>
    <dgm:pt modelId="{74EDA063-4A20-4D6F-ACE9-2C7A9CD6047A}" type="parTrans" cxnId="{AB1EE6EE-9A97-4038-B623-E8556EC4746B}">
      <dgm:prSet/>
      <dgm:spPr/>
      <dgm:t>
        <a:bodyPr/>
        <a:lstStyle/>
        <a:p>
          <a:endParaRPr lang="en-GB"/>
        </a:p>
      </dgm:t>
    </dgm:pt>
    <dgm:pt modelId="{7E80F1AA-B8D4-4F68-A14A-F119D937A3C5}" type="sibTrans" cxnId="{AB1EE6EE-9A97-4038-B623-E8556EC4746B}">
      <dgm:prSet/>
      <dgm:spPr/>
      <dgm:t>
        <a:bodyPr/>
        <a:lstStyle/>
        <a:p>
          <a:endParaRPr lang="en-GB"/>
        </a:p>
      </dgm:t>
    </dgm:pt>
    <dgm:pt modelId="{FFFCB8F8-1476-4D47-A395-AF106A8E23F8}">
      <dgm:prSet/>
      <dgm:spPr/>
      <dgm:t>
        <a:bodyPr/>
        <a:lstStyle/>
        <a:p>
          <a:r>
            <a:rPr lang="en-GB"/>
            <a:t>Sharps disposal</a:t>
          </a:r>
          <a:endParaRPr lang="en-GB" dirty="0"/>
        </a:p>
      </dgm:t>
    </dgm:pt>
    <dgm:pt modelId="{2ECA7EE3-EC82-4193-AB03-BF58C94F992E}" type="parTrans" cxnId="{F69E5E3B-2D29-4A8C-9094-FB5A9E928042}">
      <dgm:prSet/>
      <dgm:spPr/>
      <dgm:t>
        <a:bodyPr/>
        <a:lstStyle/>
        <a:p>
          <a:endParaRPr lang="en-GB"/>
        </a:p>
      </dgm:t>
    </dgm:pt>
    <dgm:pt modelId="{AD65630B-DCF2-4325-B6DF-4B27065C0A07}" type="sibTrans" cxnId="{F69E5E3B-2D29-4A8C-9094-FB5A9E928042}">
      <dgm:prSet/>
      <dgm:spPr/>
      <dgm:t>
        <a:bodyPr/>
        <a:lstStyle/>
        <a:p>
          <a:endParaRPr lang="en-GB"/>
        </a:p>
      </dgm:t>
    </dgm:pt>
    <dgm:pt modelId="{FD968599-211E-4B70-8430-EBAD0D9D3B34}">
      <dgm:prSet/>
      <dgm:spPr>
        <a:solidFill>
          <a:schemeClr val="accent1"/>
        </a:solidFill>
      </dgm:spPr>
      <dgm:t>
        <a:bodyPr/>
        <a:lstStyle/>
        <a:p>
          <a:r>
            <a:rPr lang="en-GB" b="1" dirty="0"/>
            <a:t>Continuing telephone support</a:t>
          </a:r>
        </a:p>
      </dgm:t>
    </dgm:pt>
    <dgm:pt modelId="{515FE8C1-D9AB-4CA8-897D-95766FD6EBD2}" type="parTrans" cxnId="{29EBF538-40F3-4E88-BD21-8428593A05A5}">
      <dgm:prSet/>
      <dgm:spPr/>
      <dgm:t>
        <a:bodyPr/>
        <a:lstStyle/>
        <a:p>
          <a:endParaRPr lang="en-GB"/>
        </a:p>
      </dgm:t>
    </dgm:pt>
    <dgm:pt modelId="{474BA235-665C-466D-A359-0EAEC4C80987}" type="sibTrans" cxnId="{29EBF538-40F3-4E88-BD21-8428593A05A5}">
      <dgm:prSet/>
      <dgm:spPr/>
      <dgm:t>
        <a:bodyPr/>
        <a:lstStyle/>
        <a:p>
          <a:endParaRPr lang="en-GB"/>
        </a:p>
      </dgm:t>
    </dgm:pt>
    <dgm:pt modelId="{830F2EA8-FF7A-4412-B967-196254B91932}">
      <dgm:prSet/>
      <dgm:spPr>
        <a:solidFill>
          <a:schemeClr val="accent1"/>
        </a:solidFill>
      </dgm:spPr>
      <dgm:t>
        <a:bodyPr/>
        <a:lstStyle/>
        <a:p>
          <a:r>
            <a:rPr lang="en-GB" b="1" dirty="0"/>
            <a:t>Self monitoring</a:t>
          </a:r>
        </a:p>
      </dgm:t>
    </dgm:pt>
    <dgm:pt modelId="{1C69914E-C5AC-4928-BCDA-27D0A569B70D}" type="parTrans" cxnId="{8760C5AD-FB06-4D30-A193-679048FC6E0A}">
      <dgm:prSet/>
      <dgm:spPr/>
      <dgm:t>
        <a:bodyPr/>
        <a:lstStyle/>
        <a:p>
          <a:endParaRPr lang="en-GB"/>
        </a:p>
      </dgm:t>
    </dgm:pt>
    <dgm:pt modelId="{A15924B5-CEFD-4C3C-BB09-C050E8B24AA0}" type="sibTrans" cxnId="{8760C5AD-FB06-4D30-A193-679048FC6E0A}">
      <dgm:prSet/>
      <dgm:spPr/>
      <dgm:t>
        <a:bodyPr/>
        <a:lstStyle/>
        <a:p>
          <a:endParaRPr lang="en-GB"/>
        </a:p>
      </dgm:t>
    </dgm:pt>
    <dgm:pt modelId="{09CD7E07-217E-469B-9778-0FCEB85C609B}">
      <dgm:prSet/>
      <dgm:spPr>
        <a:solidFill>
          <a:schemeClr val="accent1"/>
        </a:solidFill>
      </dgm:spPr>
      <dgm:t>
        <a:bodyPr/>
        <a:lstStyle/>
        <a:p>
          <a:r>
            <a:rPr lang="en-GB" b="1" dirty="0"/>
            <a:t>Dose titration to target levels</a:t>
          </a:r>
        </a:p>
      </dgm:t>
    </dgm:pt>
    <dgm:pt modelId="{F79DDC39-F312-431A-9D9C-A98FC5E1CAD3}" type="parTrans" cxnId="{CFD9269D-D521-4652-AEF1-3E145F202452}">
      <dgm:prSet/>
      <dgm:spPr/>
      <dgm:t>
        <a:bodyPr/>
        <a:lstStyle/>
        <a:p>
          <a:endParaRPr lang="en-GB"/>
        </a:p>
      </dgm:t>
    </dgm:pt>
    <dgm:pt modelId="{DF426E59-9A87-40D5-89A7-E3E6D6A43DD8}" type="sibTrans" cxnId="{CFD9269D-D521-4652-AEF1-3E145F202452}">
      <dgm:prSet/>
      <dgm:spPr/>
      <dgm:t>
        <a:bodyPr/>
        <a:lstStyle/>
        <a:p>
          <a:endParaRPr lang="en-GB"/>
        </a:p>
      </dgm:t>
    </dgm:pt>
    <dgm:pt modelId="{5D94E9FE-DFD4-4410-9B86-1106A4AB51AF}">
      <dgm:prSet/>
      <dgm:spPr>
        <a:solidFill>
          <a:schemeClr val="accent2">
            <a:lumMod val="75000"/>
          </a:schemeClr>
        </a:solidFill>
      </dgm:spPr>
      <dgm:t>
        <a:bodyPr/>
        <a:lstStyle/>
        <a:p>
          <a:r>
            <a:rPr lang="en-GB" b="1" dirty="0"/>
            <a:t>Dietary understanding</a:t>
          </a:r>
        </a:p>
      </dgm:t>
    </dgm:pt>
    <dgm:pt modelId="{BBFB9175-2147-4CDA-AF95-A05B2C9C8101}" type="parTrans" cxnId="{2C01F10F-F4DA-49CA-9EF0-800CF583B410}">
      <dgm:prSet/>
      <dgm:spPr/>
      <dgm:t>
        <a:bodyPr/>
        <a:lstStyle/>
        <a:p>
          <a:endParaRPr lang="en-GB"/>
        </a:p>
      </dgm:t>
    </dgm:pt>
    <dgm:pt modelId="{86554EBB-0D2C-443F-ADD6-20E92CEA6527}" type="sibTrans" cxnId="{2C01F10F-F4DA-49CA-9EF0-800CF583B410}">
      <dgm:prSet/>
      <dgm:spPr/>
      <dgm:t>
        <a:bodyPr/>
        <a:lstStyle/>
        <a:p>
          <a:endParaRPr lang="en-GB"/>
        </a:p>
      </dgm:t>
    </dgm:pt>
    <dgm:pt modelId="{53229105-3A2A-40A1-9C37-4A6B1B74A3D7}">
      <dgm:prSet/>
      <dgm:spPr>
        <a:solidFill>
          <a:schemeClr val="accent2">
            <a:lumMod val="75000"/>
          </a:schemeClr>
        </a:solidFill>
      </dgm:spPr>
      <dgm:t>
        <a:bodyPr/>
        <a:lstStyle/>
        <a:p>
          <a:r>
            <a:rPr lang="en-GB" b="1" dirty="0"/>
            <a:t>DVLA guidance</a:t>
          </a:r>
        </a:p>
      </dgm:t>
    </dgm:pt>
    <dgm:pt modelId="{469BC621-BA5C-4A48-AF71-63097634004B}" type="parTrans" cxnId="{675900AD-E11F-431D-89AD-C0790A3F2B12}">
      <dgm:prSet/>
      <dgm:spPr/>
      <dgm:t>
        <a:bodyPr/>
        <a:lstStyle/>
        <a:p>
          <a:endParaRPr lang="en-GB"/>
        </a:p>
      </dgm:t>
    </dgm:pt>
    <dgm:pt modelId="{13205763-68A6-4BDF-830F-AEAE3866C12F}" type="sibTrans" cxnId="{675900AD-E11F-431D-89AD-C0790A3F2B12}">
      <dgm:prSet/>
      <dgm:spPr/>
      <dgm:t>
        <a:bodyPr/>
        <a:lstStyle/>
        <a:p>
          <a:endParaRPr lang="en-GB"/>
        </a:p>
      </dgm:t>
    </dgm:pt>
    <dgm:pt modelId="{55725C4E-2982-4F25-810F-4F7B8A29B329}">
      <dgm:prSet/>
      <dgm:spPr>
        <a:solidFill>
          <a:schemeClr val="accent2">
            <a:lumMod val="75000"/>
          </a:schemeClr>
        </a:solidFill>
      </dgm:spPr>
      <dgm:t>
        <a:bodyPr/>
        <a:lstStyle/>
        <a:p>
          <a:r>
            <a:rPr lang="en-GB" b="1" dirty="0"/>
            <a:t>Management of Hypoglycaemia</a:t>
          </a:r>
        </a:p>
      </dgm:t>
    </dgm:pt>
    <dgm:pt modelId="{9A76D626-9519-4278-BA6F-CA0664951004}" type="parTrans" cxnId="{361D67BB-F429-43BE-BBC1-2F748C297FF1}">
      <dgm:prSet/>
      <dgm:spPr/>
      <dgm:t>
        <a:bodyPr/>
        <a:lstStyle/>
        <a:p>
          <a:endParaRPr lang="en-GB"/>
        </a:p>
      </dgm:t>
    </dgm:pt>
    <dgm:pt modelId="{28418CBE-F527-4838-B236-2AF6DCD6E9F4}" type="sibTrans" cxnId="{361D67BB-F429-43BE-BBC1-2F748C297FF1}">
      <dgm:prSet/>
      <dgm:spPr/>
      <dgm:t>
        <a:bodyPr/>
        <a:lstStyle/>
        <a:p>
          <a:endParaRPr lang="en-GB"/>
        </a:p>
      </dgm:t>
    </dgm:pt>
    <dgm:pt modelId="{ECAFB13C-B098-4611-8DC6-EAB76FD76453}">
      <dgm:prSet/>
      <dgm:spPr>
        <a:solidFill>
          <a:schemeClr val="accent2">
            <a:lumMod val="75000"/>
          </a:schemeClr>
        </a:solidFill>
      </dgm:spPr>
      <dgm:t>
        <a:bodyPr/>
        <a:lstStyle/>
        <a:p>
          <a:r>
            <a:rPr lang="en-GB" b="1" dirty="0"/>
            <a:t>Management of acute changes in plasma glucose control</a:t>
          </a:r>
        </a:p>
      </dgm:t>
    </dgm:pt>
    <dgm:pt modelId="{82DBF613-9FE2-4894-87BD-C815224756E9}" type="parTrans" cxnId="{F929876B-37B0-4BC2-A013-7731D749C690}">
      <dgm:prSet/>
      <dgm:spPr/>
      <dgm:t>
        <a:bodyPr/>
        <a:lstStyle/>
        <a:p>
          <a:endParaRPr lang="en-GB"/>
        </a:p>
      </dgm:t>
    </dgm:pt>
    <dgm:pt modelId="{6ECFBF23-E697-4710-BEBE-F964F3E1F78D}" type="sibTrans" cxnId="{F929876B-37B0-4BC2-A013-7731D749C690}">
      <dgm:prSet/>
      <dgm:spPr/>
      <dgm:t>
        <a:bodyPr/>
        <a:lstStyle/>
        <a:p>
          <a:endParaRPr lang="en-GB"/>
        </a:p>
      </dgm:t>
    </dgm:pt>
    <dgm:pt modelId="{9F509ABA-F9FF-43E2-A849-1F225A8E027E}">
      <dgm:prSet/>
      <dgm:spPr/>
      <dgm:t>
        <a:bodyPr/>
        <a:lstStyle/>
        <a:p>
          <a:r>
            <a:rPr lang="en-GB" b="1" dirty="0"/>
            <a:t>Support from an appropriately trained and experienced health care professional</a:t>
          </a:r>
        </a:p>
      </dgm:t>
    </dgm:pt>
    <dgm:pt modelId="{233DEBD1-A0EB-4E92-9AC7-987C5DACA518}" type="parTrans" cxnId="{7A0F8225-B54D-4496-A486-137BD6DDA985}">
      <dgm:prSet/>
      <dgm:spPr/>
      <dgm:t>
        <a:bodyPr/>
        <a:lstStyle/>
        <a:p>
          <a:endParaRPr lang="en-GB"/>
        </a:p>
      </dgm:t>
    </dgm:pt>
    <dgm:pt modelId="{0B8E1C5B-E97E-4E23-8DCE-7EAA6D434F91}" type="sibTrans" cxnId="{7A0F8225-B54D-4496-A486-137BD6DDA985}">
      <dgm:prSet/>
      <dgm:spPr/>
      <dgm:t>
        <a:bodyPr/>
        <a:lstStyle/>
        <a:p>
          <a:endParaRPr lang="en-GB"/>
        </a:p>
      </dgm:t>
    </dgm:pt>
    <dgm:pt modelId="{F913A3D4-58E4-49E5-83F5-3244F39F08F8}" type="pres">
      <dgm:prSet presAssocID="{904356D2-5F86-4EFE-B0F5-05D35DD03371}" presName="linear" presStyleCnt="0">
        <dgm:presLayoutVars>
          <dgm:animLvl val="lvl"/>
          <dgm:resizeHandles val="exact"/>
        </dgm:presLayoutVars>
      </dgm:prSet>
      <dgm:spPr/>
    </dgm:pt>
    <dgm:pt modelId="{61CEECCE-119C-4D4A-87D1-EDEA315AC1AA}" type="pres">
      <dgm:prSet presAssocID="{D36EB06F-FAA9-4DC6-95F4-6C0EDE2913D3}" presName="parentText" presStyleLbl="node1" presStyleIdx="0" presStyleCnt="11">
        <dgm:presLayoutVars>
          <dgm:chMax val="0"/>
          <dgm:bulletEnabled val="1"/>
        </dgm:presLayoutVars>
      </dgm:prSet>
      <dgm:spPr/>
    </dgm:pt>
    <dgm:pt modelId="{A9096374-EE85-498E-8BCE-8D3B80F8006C}" type="pres">
      <dgm:prSet presAssocID="{05C1F85F-AE2D-442C-8FA4-3594D06B469E}" presName="spacer" presStyleCnt="0"/>
      <dgm:spPr/>
    </dgm:pt>
    <dgm:pt modelId="{C0B090B3-A043-4F55-9F59-A8DF6CBBD01F}" type="pres">
      <dgm:prSet presAssocID="{436334B8-D284-4F4A-88D1-6042C1B8B42C}" presName="parentText" presStyleLbl="node1" presStyleIdx="1" presStyleCnt="11">
        <dgm:presLayoutVars>
          <dgm:chMax val="0"/>
          <dgm:bulletEnabled val="1"/>
        </dgm:presLayoutVars>
      </dgm:prSet>
      <dgm:spPr/>
    </dgm:pt>
    <dgm:pt modelId="{8D3715A6-8783-48D7-80F2-4DC5F50D6A9E}" type="pres">
      <dgm:prSet presAssocID="{BF183475-D683-4A38-9C58-FE244EBB36D7}" presName="spacer" presStyleCnt="0"/>
      <dgm:spPr/>
    </dgm:pt>
    <dgm:pt modelId="{C72701A7-354F-4B4C-9075-FCD35B6DAC8E}" type="pres">
      <dgm:prSet presAssocID="{972E0FCA-EF3D-4C35-8E33-AB924788542E}" presName="parentText" presStyleLbl="node1" presStyleIdx="2" presStyleCnt="11">
        <dgm:presLayoutVars>
          <dgm:chMax val="0"/>
          <dgm:bulletEnabled val="1"/>
        </dgm:presLayoutVars>
      </dgm:prSet>
      <dgm:spPr/>
    </dgm:pt>
    <dgm:pt modelId="{6671A739-A705-49CF-92DF-0DC9FD800BCC}" type="pres">
      <dgm:prSet presAssocID="{972E0FCA-EF3D-4C35-8E33-AB924788542E}" presName="childText" presStyleLbl="revTx" presStyleIdx="0" presStyleCnt="1">
        <dgm:presLayoutVars>
          <dgm:bulletEnabled val="1"/>
        </dgm:presLayoutVars>
      </dgm:prSet>
      <dgm:spPr/>
    </dgm:pt>
    <dgm:pt modelId="{E13336BE-7319-429C-8EBC-0F1D53136EE5}" type="pres">
      <dgm:prSet presAssocID="{FD968599-211E-4B70-8430-EBAD0D9D3B34}" presName="parentText" presStyleLbl="node1" presStyleIdx="3" presStyleCnt="11">
        <dgm:presLayoutVars>
          <dgm:chMax val="0"/>
          <dgm:bulletEnabled val="1"/>
        </dgm:presLayoutVars>
      </dgm:prSet>
      <dgm:spPr/>
    </dgm:pt>
    <dgm:pt modelId="{96023434-38A3-4F37-AFA1-1FFD04EC923C}" type="pres">
      <dgm:prSet presAssocID="{474BA235-665C-466D-A359-0EAEC4C80987}" presName="spacer" presStyleCnt="0"/>
      <dgm:spPr/>
    </dgm:pt>
    <dgm:pt modelId="{510C8609-089A-45CE-BB3D-FF4DDF88E20B}" type="pres">
      <dgm:prSet presAssocID="{830F2EA8-FF7A-4412-B967-196254B91932}" presName="parentText" presStyleLbl="node1" presStyleIdx="4" presStyleCnt="11">
        <dgm:presLayoutVars>
          <dgm:chMax val="0"/>
          <dgm:bulletEnabled val="1"/>
        </dgm:presLayoutVars>
      </dgm:prSet>
      <dgm:spPr/>
    </dgm:pt>
    <dgm:pt modelId="{B37F62F5-41A6-40AC-B8D4-987E94845515}" type="pres">
      <dgm:prSet presAssocID="{A15924B5-CEFD-4C3C-BB09-C050E8B24AA0}" presName="spacer" presStyleCnt="0"/>
      <dgm:spPr/>
    </dgm:pt>
    <dgm:pt modelId="{F51A338B-75FC-429D-B77E-3C101D2F19D7}" type="pres">
      <dgm:prSet presAssocID="{09CD7E07-217E-469B-9778-0FCEB85C609B}" presName="parentText" presStyleLbl="node1" presStyleIdx="5" presStyleCnt="11">
        <dgm:presLayoutVars>
          <dgm:chMax val="0"/>
          <dgm:bulletEnabled val="1"/>
        </dgm:presLayoutVars>
      </dgm:prSet>
      <dgm:spPr/>
    </dgm:pt>
    <dgm:pt modelId="{E4619655-8042-42E1-AE13-710782B53D12}" type="pres">
      <dgm:prSet presAssocID="{DF426E59-9A87-40D5-89A7-E3E6D6A43DD8}" presName="spacer" presStyleCnt="0"/>
      <dgm:spPr/>
    </dgm:pt>
    <dgm:pt modelId="{65C98A4F-68C4-4C03-9E6B-DA08551CE6CE}" type="pres">
      <dgm:prSet presAssocID="{5D94E9FE-DFD4-4410-9B86-1106A4AB51AF}" presName="parentText" presStyleLbl="node1" presStyleIdx="6" presStyleCnt="11">
        <dgm:presLayoutVars>
          <dgm:chMax val="0"/>
          <dgm:bulletEnabled val="1"/>
        </dgm:presLayoutVars>
      </dgm:prSet>
      <dgm:spPr/>
    </dgm:pt>
    <dgm:pt modelId="{F3FFE60D-1796-47D3-AB9F-BCCCDD599B34}" type="pres">
      <dgm:prSet presAssocID="{86554EBB-0D2C-443F-ADD6-20E92CEA6527}" presName="spacer" presStyleCnt="0"/>
      <dgm:spPr/>
    </dgm:pt>
    <dgm:pt modelId="{68EBFFD2-7758-46B9-AF9F-DF6BCB52ED6E}" type="pres">
      <dgm:prSet presAssocID="{53229105-3A2A-40A1-9C37-4A6B1B74A3D7}" presName="parentText" presStyleLbl="node1" presStyleIdx="7" presStyleCnt="11">
        <dgm:presLayoutVars>
          <dgm:chMax val="0"/>
          <dgm:bulletEnabled val="1"/>
        </dgm:presLayoutVars>
      </dgm:prSet>
      <dgm:spPr/>
    </dgm:pt>
    <dgm:pt modelId="{6898F183-53AA-4EB0-B2DF-F09D0149A208}" type="pres">
      <dgm:prSet presAssocID="{13205763-68A6-4BDF-830F-AEAE3866C12F}" presName="spacer" presStyleCnt="0"/>
      <dgm:spPr/>
    </dgm:pt>
    <dgm:pt modelId="{761BE7D0-7F87-441D-AAE6-5CDA838857A6}" type="pres">
      <dgm:prSet presAssocID="{55725C4E-2982-4F25-810F-4F7B8A29B329}" presName="parentText" presStyleLbl="node1" presStyleIdx="8" presStyleCnt="11">
        <dgm:presLayoutVars>
          <dgm:chMax val="0"/>
          <dgm:bulletEnabled val="1"/>
        </dgm:presLayoutVars>
      </dgm:prSet>
      <dgm:spPr/>
    </dgm:pt>
    <dgm:pt modelId="{EC9EFD97-4822-44AB-B2A6-33FBC9B0CD89}" type="pres">
      <dgm:prSet presAssocID="{28418CBE-F527-4838-B236-2AF6DCD6E9F4}" presName="spacer" presStyleCnt="0"/>
      <dgm:spPr/>
    </dgm:pt>
    <dgm:pt modelId="{58E4F70D-8E56-4517-AA8C-99ECEC9141AC}" type="pres">
      <dgm:prSet presAssocID="{ECAFB13C-B098-4611-8DC6-EAB76FD76453}" presName="parentText" presStyleLbl="node1" presStyleIdx="9" presStyleCnt="11">
        <dgm:presLayoutVars>
          <dgm:chMax val="0"/>
          <dgm:bulletEnabled val="1"/>
        </dgm:presLayoutVars>
      </dgm:prSet>
      <dgm:spPr/>
    </dgm:pt>
    <dgm:pt modelId="{61609D7D-3A33-478D-BDD3-A3F1770D9DF5}" type="pres">
      <dgm:prSet presAssocID="{6ECFBF23-E697-4710-BEBE-F964F3E1F78D}" presName="spacer" presStyleCnt="0"/>
      <dgm:spPr/>
    </dgm:pt>
    <dgm:pt modelId="{A7A32EB3-4E1D-41F5-81AF-9F5E04CEEAEA}" type="pres">
      <dgm:prSet presAssocID="{9F509ABA-F9FF-43E2-A849-1F225A8E027E}" presName="parentText" presStyleLbl="node1" presStyleIdx="10" presStyleCnt="11">
        <dgm:presLayoutVars>
          <dgm:chMax val="0"/>
          <dgm:bulletEnabled val="1"/>
        </dgm:presLayoutVars>
      </dgm:prSet>
      <dgm:spPr/>
    </dgm:pt>
  </dgm:ptLst>
  <dgm:cxnLst>
    <dgm:cxn modelId="{2C01F10F-F4DA-49CA-9EF0-800CF583B410}" srcId="{904356D2-5F86-4EFE-B0F5-05D35DD03371}" destId="{5D94E9FE-DFD4-4410-9B86-1106A4AB51AF}" srcOrd="6" destOrd="0" parTransId="{BBFB9175-2147-4CDA-AF95-A05B2C9C8101}" sibTransId="{86554EBB-0D2C-443F-ADD6-20E92CEA6527}"/>
    <dgm:cxn modelId="{D228221C-764F-4F22-BDB3-BF8E3B502BAF}" type="presOf" srcId="{436334B8-D284-4F4A-88D1-6042C1B8B42C}" destId="{C0B090B3-A043-4F55-9F59-A8DF6CBBD01F}" srcOrd="0" destOrd="0" presId="urn:microsoft.com/office/officeart/2005/8/layout/vList2"/>
    <dgm:cxn modelId="{7A0F8225-B54D-4496-A486-137BD6DDA985}" srcId="{904356D2-5F86-4EFE-B0F5-05D35DD03371}" destId="{9F509ABA-F9FF-43E2-A849-1F225A8E027E}" srcOrd="10" destOrd="0" parTransId="{233DEBD1-A0EB-4E92-9AC7-987C5DACA518}" sibTransId="{0B8E1C5B-E97E-4E23-8DCE-7EAA6D434F91}"/>
    <dgm:cxn modelId="{29EBF538-40F3-4E88-BD21-8428593A05A5}" srcId="{904356D2-5F86-4EFE-B0F5-05D35DD03371}" destId="{FD968599-211E-4B70-8430-EBAD0D9D3B34}" srcOrd="3" destOrd="0" parTransId="{515FE8C1-D9AB-4CA8-897D-95766FD6EBD2}" sibTransId="{474BA235-665C-466D-A359-0EAEC4C80987}"/>
    <dgm:cxn modelId="{F69E5E3B-2D29-4A8C-9094-FB5A9E928042}" srcId="{972E0FCA-EF3D-4C35-8E33-AB924788542E}" destId="{FFFCB8F8-1476-4D47-A395-AF106A8E23F8}" srcOrd="1" destOrd="0" parTransId="{2ECA7EE3-EC82-4193-AB03-BF58C94F992E}" sibTransId="{AD65630B-DCF2-4325-B6DF-4B27065C0A07}"/>
    <dgm:cxn modelId="{60494061-9889-44D3-9413-55FEFABF99E8}" srcId="{904356D2-5F86-4EFE-B0F5-05D35DD03371}" destId="{436334B8-D284-4F4A-88D1-6042C1B8B42C}" srcOrd="1" destOrd="0" parTransId="{729F7CD5-39DC-4D12-AEA1-9AEFF3A4C52F}" sibTransId="{BF183475-D683-4A38-9C58-FE244EBB36D7}"/>
    <dgm:cxn modelId="{EEAE5B4A-49CC-4E6A-B170-13853BD9B7A3}" type="presOf" srcId="{972E0FCA-EF3D-4C35-8E33-AB924788542E}" destId="{C72701A7-354F-4B4C-9075-FCD35B6DAC8E}" srcOrd="0" destOrd="0" presId="urn:microsoft.com/office/officeart/2005/8/layout/vList2"/>
    <dgm:cxn modelId="{F929876B-37B0-4BC2-A013-7731D749C690}" srcId="{904356D2-5F86-4EFE-B0F5-05D35DD03371}" destId="{ECAFB13C-B098-4611-8DC6-EAB76FD76453}" srcOrd="9" destOrd="0" parTransId="{82DBF613-9FE2-4894-87BD-C815224756E9}" sibTransId="{6ECFBF23-E697-4710-BEBE-F964F3E1F78D}"/>
    <dgm:cxn modelId="{D1954652-8CD3-49F4-8D72-726913D67B3E}" type="presOf" srcId="{53229105-3A2A-40A1-9C37-4A6B1B74A3D7}" destId="{68EBFFD2-7758-46B9-AF9F-DF6BCB52ED6E}" srcOrd="0" destOrd="0" presId="urn:microsoft.com/office/officeart/2005/8/layout/vList2"/>
    <dgm:cxn modelId="{63A07073-7848-4B12-B1D5-D10E87C28C36}" srcId="{904356D2-5F86-4EFE-B0F5-05D35DD03371}" destId="{972E0FCA-EF3D-4C35-8E33-AB924788542E}" srcOrd="2" destOrd="0" parTransId="{BD880A74-4385-41AD-9D6E-E2291D56384D}" sibTransId="{39CE7C2A-7548-4559-9F75-EAA882FCE695}"/>
    <dgm:cxn modelId="{91AE4357-D963-4D23-B0C5-8640F1C97068}" type="presOf" srcId="{904356D2-5F86-4EFE-B0F5-05D35DD03371}" destId="{F913A3D4-58E4-49E5-83F5-3244F39F08F8}" srcOrd="0" destOrd="0" presId="urn:microsoft.com/office/officeart/2005/8/layout/vList2"/>
    <dgm:cxn modelId="{DE7CEC7A-6CA7-4A42-A314-488A630C186B}" type="presOf" srcId="{D36EB06F-FAA9-4DC6-95F4-6C0EDE2913D3}" destId="{61CEECCE-119C-4D4A-87D1-EDEA315AC1AA}" srcOrd="0" destOrd="0" presId="urn:microsoft.com/office/officeart/2005/8/layout/vList2"/>
    <dgm:cxn modelId="{B01A3784-8E3B-4B0B-BFF3-5660F73DFD94}" type="presOf" srcId="{55725C4E-2982-4F25-810F-4F7B8A29B329}" destId="{761BE7D0-7F87-441D-AAE6-5CDA838857A6}" srcOrd="0" destOrd="0" presId="urn:microsoft.com/office/officeart/2005/8/layout/vList2"/>
    <dgm:cxn modelId="{73018C93-B92A-42D2-AAE5-04B607066457}" type="presOf" srcId="{09CD7E07-217E-469B-9778-0FCEB85C609B}" destId="{F51A338B-75FC-429D-B77E-3C101D2F19D7}" srcOrd="0" destOrd="0" presId="urn:microsoft.com/office/officeart/2005/8/layout/vList2"/>
    <dgm:cxn modelId="{01A53097-6DD9-4F1A-93DB-C9DF43AD2E04}" type="presOf" srcId="{6EF3BDA0-5496-44ED-B0EC-2B2B01D7907B}" destId="{6671A739-A705-49CF-92DF-0DC9FD800BCC}" srcOrd="0" destOrd="0" presId="urn:microsoft.com/office/officeart/2005/8/layout/vList2"/>
    <dgm:cxn modelId="{CFD9269D-D521-4652-AEF1-3E145F202452}" srcId="{904356D2-5F86-4EFE-B0F5-05D35DD03371}" destId="{09CD7E07-217E-469B-9778-0FCEB85C609B}" srcOrd="5" destOrd="0" parTransId="{F79DDC39-F312-431A-9D9C-A98FC5E1CAD3}" sibTransId="{DF426E59-9A87-40D5-89A7-E3E6D6A43DD8}"/>
    <dgm:cxn modelId="{675900AD-E11F-431D-89AD-C0790A3F2B12}" srcId="{904356D2-5F86-4EFE-B0F5-05D35DD03371}" destId="{53229105-3A2A-40A1-9C37-4A6B1B74A3D7}" srcOrd="7" destOrd="0" parTransId="{469BC621-BA5C-4A48-AF71-63097634004B}" sibTransId="{13205763-68A6-4BDF-830F-AEAE3866C12F}"/>
    <dgm:cxn modelId="{8760C5AD-FB06-4D30-A193-679048FC6E0A}" srcId="{904356D2-5F86-4EFE-B0F5-05D35DD03371}" destId="{830F2EA8-FF7A-4412-B967-196254B91932}" srcOrd="4" destOrd="0" parTransId="{1C69914E-C5AC-4928-BCDA-27D0A569B70D}" sibTransId="{A15924B5-CEFD-4C3C-BB09-C050E8B24AA0}"/>
    <dgm:cxn modelId="{186F12B2-DDB7-459B-A8A2-70FB9265BB79}" type="presOf" srcId="{9F509ABA-F9FF-43E2-A849-1F225A8E027E}" destId="{A7A32EB3-4E1D-41F5-81AF-9F5E04CEEAEA}" srcOrd="0" destOrd="0" presId="urn:microsoft.com/office/officeart/2005/8/layout/vList2"/>
    <dgm:cxn modelId="{AF325CB4-E3F1-4F43-BDE5-601105764BD5}" srcId="{904356D2-5F86-4EFE-B0F5-05D35DD03371}" destId="{D36EB06F-FAA9-4DC6-95F4-6C0EDE2913D3}" srcOrd="0" destOrd="0" parTransId="{B51C2E07-2A12-4207-B76E-DAD592889EBD}" sibTransId="{05C1F85F-AE2D-442C-8FA4-3594D06B469E}"/>
    <dgm:cxn modelId="{8D8160B5-BCA6-4147-92E2-C49783F33EE4}" type="presOf" srcId="{FD968599-211E-4B70-8430-EBAD0D9D3B34}" destId="{E13336BE-7319-429C-8EBC-0F1D53136EE5}" srcOrd="0" destOrd="0" presId="urn:microsoft.com/office/officeart/2005/8/layout/vList2"/>
    <dgm:cxn modelId="{07C51EB6-6811-41A6-AEBB-13B2772DA0E4}" type="presOf" srcId="{ECAFB13C-B098-4611-8DC6-EAB76FD76453}" destId="{58E4F70D-8E56-4517-AA8C-99ECEC9141AC}" srcOrd="0" destOrd="0" presId="urn:microsoft.com/office/officeart/2005/8/layout/vList2"/>
    <dgm:cxn modelId="{361D67BB-F429-43BE-BBC1-2F748C297FF1}" srcId="{904356D2-5F86-4EFE-B0F5-05D35DD03371}" destId="{55725C4E-2982-4F25-810F-4F7B8A29B329}" srcOrd="8" destOrd="0" parTransId="{9A76D626-9519-4278-BA6F-CA0664951004}" sibTransId="{28418CBE-F527-4838-B236-2AF6DCD6E9F4}"/>
    <dgm:cxn modelId="{0B4950D4-BF2B-4E31-92EE-63CE1C62F820}" type="presOf" srcId="{FFFCB8F8-1476-4D47-A395-AF106A8E23F8}" destId="{6671A739-A705-49CF-92DF-0DC9FD800BCC}" srcOrd="0" destOrd="1" presId="urn:microsoft.com/office/officeart/2005/8/layout/vList2"/>
    <dgm:cxn modelId="{503CA5EA-550B-4706-847F-8753C3141A3C}" type="presOf" srcId="{830F2EA8-FF7A-4412-B967-196254B91932}" destId="{510C8609-089A-45CE-BB3D-FF4DDF88E20B}" srcOrd="0" destOrd="0" presId="urn:microsoft.com/office/officeart/2005/8/layout/vList2"/>
    <dgm:cxn modelId="{AB1EE6EE-9A97-4038-B623-E8556EC4746B}" srcId="{972E0FCA-EF3D-4C35-8E33-AB924788542E}" destId="{6EF3BDA0-5496-44ED-B0EC-2B2B01D7907B}" srcOrd="0" destOrd="0" parTransId="{74EDA063-4A20-4D6F-ACE9-2C7A9CD6047A}" sibTransId="{7E80F1AA-B8D4-4F68-A14A-F119D937A3C5}"/>
    <dgm:cxn modelId="{991725F5-EF59-49A7-BC86-0E4F5FB23BCE}" type="presOf" srcId="{5D94E9FE-DFD4-4410-9B86-1106A4AB51AF}" destId="{65C98A4F-68C4-4C03-9E6B-DA08551CE6CE}" srcOrd="0" destOrd="0" presId="urn:microsoft.com/office/officeart/2005/8/layout/vList2"/>
    <dgm:cxn modelId="{05CB9AB6-A963-47E3-8796-135C6B20E065}" type="presParOf" srcId="{F913A3D4-58E4-49E5-83F5-3244F39F08F8}" destId="{61CEECCE-119C-4D4A-87D1-EDEA315AC1AA}" srcOrd="0" destOrd="0" presId="urn:microsoft.com/office/officeart/2005/8/layout/vList2"/>
    <dgm:cxn modelId="{C0F32CDC-3C04-45A8-9A6A-B219773ED88B}" type="presParOf" srcId="{F913A3D4-58E4-49E5-83F5-3244F39F08F8}" destId="{A9096374-EE85-498E-8BCE-8D3B80F8006C}" srcOrd="1" destOrd="0" presId="urn:microsoft.com/office/officeart/2005/8/layout/vList2"/>
    <dgm:cxn modelId="{9F304611-68EE-4EA9-909F-59D802AC61D1}" type="presParOf" srcId="{F913A3D4-58E4-49E5-83F5-3244F39F08F8}" destId="{C0B090B3-A043-4F55-9F59-A8DF6CBBD01F}" srcOrd="2" destOrd="0" presId="urn:microsoft.com/office/officeart/2005/8/layout/vList2"/>
    <dgm:cxn modelId="{4A3B5E8E-8862-43C6-8C56-AFF63B6E9028}" type="presParOf" srcId="{F913A3D4-58E4-49E5-83F5-3244F39F08F8}" destId="{8D3715A6-8783-48D7-80F2-4DC5F50D6A9E}" srcOrd="3" destOrd="0" presId="urn:microsoft.com/office/officeart/2005/8/layout/vList2"/>
    <dgm:cxn modelId="{28784D50-C7EE-4713-9170-6CCA83916253}" type="presParOf" srcId="{F913A3D4-58E4-49E5-83F5-3244F39F08F8}" destId="{C72701A7-354F-4B4C-9075-FCD35B6DAC8E}" srcOrd="4" destOrd="0" presId="urn:microsoft.com/office/officeart/2005/8/layout/vList2"/>
    <dgm:cxn modelId="{7D841262-D02D-433D-AFD1-BDBE7D78B826}" type="presParOf" srcId="{F913A3D4-58E4-49E5-83F5-3244F39F08F8}" destId="{6671A739-A705-49CF-92DF-0DC9FD800BCC}" srcOrd="5" destOrd="0" presId="urn:microsoft.com/office/officeart/2005/8/layout/vList2"/>
    <dgm:cxn modelId="{AEE4E9D3-01E2-4A86-8FFA-05E6BA29D6C0}" type="presParOf" srcId="{F913A3D4-58E4-49E5-83F5-3244F39F08F8}" destId="{E13336BE-7319-429C-8EBC-0F1D53136EE5}" srcOrd="6" destOrd="0" presId="urn:microsoft.com/office/officeart/2005/8/layout/vList2"/>
    <dgm:cxn modelId="{1ECB54B4-EF87-4D81-9D0D-9DCDF2B0C5C4}" type="presParOf" srcId="{F913A3D4-58E4-49E5-83F5-3244F39F08F8}" destId="{96023434-38A3-4F37-AFA1-1FFD04EC923C}" srcOrd="7" destOrd="0" presId="urn:microsoft.com/office/officeart/2005/8/layout/vList2"/>
    <dgm:cxn modelId="{ECA15A70-C859-4A6B-B024-F111112FEA43}" type="presParOf" srcId="{F913A3D4-58E4-49E5-83F5-3244F39F08F8}" destId="{510C8609-089A-45CE-BB3D-FF4DDF88E20B}" srcOrd="8" destOrd="0" presId="urn:microsoft.com/office/officeart/2005/8/layout/vList2"/>
    <dgm:cxn modelId="{6711BD6E-A8D5-49B5-BCE0-BE2E54C470C3}" type="presParOf" srcId="{F913A3D4-58E4-49E5-83F5-3244F39F08F8}" destId="{B37F62F5-41A6-40AC-B8D4-987E94845515}" srcOrd="9" destOrd="0" presId="urn:microsoft.com/office/officeart/2005/8/layout/vList2"/>
    <dgm:cxn modelId="{86999B71-BFCE-4908-970B-A7E4B662121B}" type="presParOf" srcId="{F913A3D4-58E4-49E5-83F5-3244F39F08F8}" destId="{F51A338B-75FC-429D-B77E-3C101D2F19D7}" srcOrd="10" destOrd="0" presId="urn:microsoft.com/office/officeart/2005/8/layout/vList2"/>
    <dgm:cxn modelId="{19348328-E3E7-435B-AF0F-0259D5608EC0}" type="presParOf" srcId="{F913A3D4-58E4-49E5-83F5-3244F39F08F8}" destId="{E4619655-8042-42E1-AE13-710782B53D12}" srcOrd="11" destOrd="0" presId="urn:microsoft.com/office/officeart/2005/8/layout/vList2"/>
    <dgm:cxn modelId="{E83FBDB8-17FE-4371-86D1-51129CCA0E98}" type="presParOf" srcId="{F913A3D4-58E4-49E5-83F5-3244F39F08F8}" destId="{65C98A4F-68C4-4C03-9E6B-DA08551CE6CE}" srcOrd="12" destOrd="0" presId="urn:microsoft.com/office/officeart/2005/8/layout/vList2"/>
    <dgm:cxn modelId="{8347B5D7-F766-4DEF-A50D-9B51804046B3}" type="presParOf" srcId="{F913A3D4-58E4-49E5-83F5-3244F39F08F8}" destId="{F3FFE60D-1796-47D3-AB9F-BCCCDD599B34}" srcOrd="13" destOrd="0" presId="urn:microsoft.com/office/officeart/2005/8/layout/vList2"/>
    <dgm:cxn modelId="{8E2954A9-B47D-4084-BA76-563266C11791}" type="presParOf" srcId="{F913A3D4-58E4-49E5-83F5-3244F39F08F8}" destId="{68EBFFD2-7758-46B9-AF9F-DF6BCB52ED6E}" srcOrd="14" destOrd="0" presId="urn:microsoft.com/office/officeart/2005/8/layout/vList2"/>
    <dgm:cxn modelId="{82B1049D-2FAF-41FD-8491-CAA4C4E1A959}" type="presParOf" srcId="{F913A3D4-58E4-49E5-83F5-3244F39F08F8}" destId="{6898F183-53AA-4EB0-B2DF-F09D0149A208}" srcOrd="15" destOrd="0" presId="urn:microsoft.com/office/officeart/2005/8/layout/vList2"/>
    <dgm:cxn modelId="{2C1CB3F4-C347-4D20-AC91-625A9B4BA1DC}" type="presParOf" srcId="{F913A3D4-58E4-49E5-83F5-3244F39F08F8}" destId="{761BE7D0-7F87-441D-AAE6-5CDA838857A6}" srcOrd="16" destOrd="0" presId="urn:microsoft.com/office/officeart/2005/8/layout/vList2"/>
    <dgm:cxn modelId="{2FA63888-27BF-4C61-BDD0-470EAE99FBC9}" type="presParOf" srcId="{F913A3D4-58E4-49E5-83F5-3244F39F08F8}" destId="{EC9EFD97-4822-44AB-B2A6-33FBC9B0CD89}" srcOrd="17" destOrd="0" presId="urn:microsoft.com/office/officeart/2005/8/layout/vList2"/>
    <dgm:cxn modelId="{F4B0B2CE-19AE-43F8-9302-3905BFF99291}" type="presParOf" srcId="{F913A3D4-58E4-49E5-83F5-3244F39F08F8}" destId="{58E4F70D-8E56-4517-AA8C-99ECEC9141AC}" srcOrd="18" destOrd="0" presId="urn:microsoft.com/office/officeart/2005/8/layout/vList2"/>
    <dgm:cxn modelId="{EEB07C27-36AE-47D8-B4FD-46E24B9B6B72}" type="presParOf" srcId="{F913A3D4-58E4-49E5-83F5-3244F39F08F8}" destId="{61609D7D-3A33-478D-BDD3-A3F1770D9DF5}" srcOrd="19" destOrd="0" presId="urn:microsoft.com/office/officeart/2005/8/layout/vList2"/>
    <dgm:cxn modelId="{1314CB77-10A1-4578-8B96-AC59BAF20526}" type="presParOf" srcId="{F913A3D4-58E4-49E5-83F5-3244F39F08F8}" destId="{A7A32EB3-4E1D-41F5-81AF-9F5E04CEEAEA}"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04356D2-5F86-4EFE-B0F5-05D35DD033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6EB06F-FAA9-4DC6-95F4-6C0EDE2913D3}">
      <dgm:prSet/>
      <dgm:spPr>
        <a:solidFill>
          <a:schemeClr val="accent6"/>
        </a:solidFill>
      </dgm:spPr>
      <dgm:t>
        <a:bodyPr/>
        <a:lstStyle/>
        <a:p>
          <a:r>
            <a:rPr lang="en-GB" b="1" dirty="0"/>
            <a:t>Storage of insulin</a:t>
          </a:r>
        </a:p>
      </dgm:t>
    </dgm:pt>
    <dgm:pt modelId="{B51C2E07-2A12-4207-B76E-DAD592889EBD}" type="parTrans" cxnId="{AF325CB4-E3F1-4F43-BDE5-601105764BD5}">
      <dgm:prSet/>
      <dgm:spPr/>
      <dgm:t>
        <a:bodyPr/>
        <a:lstStyle/>
        <a:p>
          <a:endParaRPr lang="en-GB"/>
        </a:p>
      </dgm:t>
    </dgm:pt>
    <dgm:pt modelId="{05C1F85F-AE2D-442C-8FA4-3594D06B469E}" type="sibTrans" cxnId="{AF325CB4-E3F1-4F43-BDE5-601105764BD5}">
      <dgm:prSet/>
      <dgm:spPr/>
      <dgm:t>
        <a:bodyPr/>
        <a:lstStyle/>
        <a:p>
          <a:endParaRPr lang="en-GB"/>
        </a:p>
      </dgm:t>
    </dgm:pt>
    <dgm:pt modelId="{436334B8-D284-4F4A-88D1-6042C1B8B42C}">
      <dgm:prSet/>
      <dgm:spPr>
        <a:solidFill>
          <a:schemeClr val="accent6"/>
        </a:solidFill>
      </dgm:spPr>
      <dgm:t>
        <a:bodyPr/>
        <a:lstStyle/>
        <a:p>
          <a:r>
            <a:rPr lang="en-GB" b="1" dirty="0"/>
            <a:t>Correct use of device</a:t>
          </a:r>
        </a:p>
      </dgm:t>
    </dgm:pt>
    <dgm:pt modelId="{729F7CD5-39DC-4D12-AEA1-9AEFF3A4C52F}" type="parTrans" cxnId="{60494061-9889-44D3-9413-55FEFABF99E8}">
      <dgm:prSet/>
      <dgm:spPr/>
      <dgm:t>
        <a:bodyPr/>
        <a:lstStyle/>
        <a:p>
          <a:endParaRPr lang="en-GB"/>
        </a:p>
      </dgm:t>
    </dgm:pt>
    <dgm:pt modelId="{BF183475-D683-4A38-9C58-FE244EBB36D7}" type="sibTrans" cxnId="{60494061-9889-44D3-9413-55FEFABF99E8}">
      <dgm:prSet/>
      <dgm:spPr/>
      <dgm:t>
        <a:bodyPr/>
        <a:lstStyle/>
        <a:p>
          <a:endParaRPr lang="en-GB"/>
        </a:p>
      </dgm:t>
    </dgm:pt>
    <dgm:pt modelId="{972E0FCA-EF3D-4C35-8E33-AB924788542E}">
      <dgm:prSet/>
      <dgm:spPr>
        <a:solidFill>
          <a:schemeClr val="accent6"/>
        </a:solidFill>
      </dgm:spPr>
      <dgm:t>
        <a:bodyPr/>
        <a:lstStyle/>
        <a:p>
          <a:r>
            <a:rPr lang="en-GB" b="1" dirty="0"/>
            <a:t>Injection technique</a:t>
          </a:r>
        </a:p>
      </dgm:t>
    </dgm:pt>
    <dgm:pt modelId="{BD880A74-4385-41AD-9D6E-E2291D56384D}" type="parTrans" cxnId="{63A07073-7848-4B12-B1D5-D10E87C28C36}">
      <dgm:prSet/>
      <dgm:spPr/>
      <dgm:t>
        <a:bodyPr/>
        <a:lstStyle/>
        <a:p>
          <a:endParaRPr lang="en-GB"/>
        </a:p>
      </dgm:t>
    </dgm:pt>
    <dgm:pt modelId="{39CE7C2A-7548-4559-9F75-EAA882FCE695}" type="sibTrans" cxnId="{63A07073-7848-4B12-B1D5-D10E87C28C36}">
      <dgm:prSet/>
      <dgm:spPr/>
      <dgm:t>
        <a:bodyPr/>
        <a:lstStyle/>
        <a:p>
          <a:endParaRPr lang="en-GB"/>
        </a:p>
      </dgm:t>
    </dgm:pt>
    <dgm:pt modelId="{6EF3BDA0-5496-44ED-B0EC-2B2B01D7907B}">
      <dgm:prSet/>
      <dgm:spPr/>
      <dgm:t>
        <a:bodyPr/>
        <a:lstStyle/>
        <a:p>
          <a:r>
            <a:rPr lang="en-GB"/>
            <a:t>Including rotating sites and avoiding repeated injections at the same point within sites</a:t>
          </a:r>
          <a:endParaRPr lang="en-GB" dirty="0"/>
        </a:p>
      </dgm:t>
    </dgm:pt>
    <dgm:pt modelId="{74EDA063-4A20-4D6F-ACE9-2C7A9CD6047A}" type="parTrans" cxnId="{AB1EE6EE-9A97-4038-B623-E8556EC4746B}">
      <dgm:prSet/>
      <dgm:spPr/>
      <dgm:t>
        <a:bodyPr/>
        <a:lstStyle/>
        <a:p>
          <a:endParaRPr lang="en-GB"/>
        </a:p>
      </dgm:t>
    </dgm:pt>
    <dgm:pt modelId="{7E80F1AA-B8D4-4F68-A14A-F119D937A3C5}" type="sibTrans" cxnId="{AB1EE6EE-9A97-4038-B623-E8556EC4746B}">
      <dgm:prSet/>
      <dgm:spPr/>
      <dgm:t>
        <a:bodyPr/>
        <a:lstStyle/>
        <a:p>
          <a:endParaRPr lang="en-GB"/>
        </a:p>
      </dgm:t>
    </dgm:pt>
    <dgm:pt modelId="{FFFCB8F8-1476-4D47-A395-AF106A8E23F8}">
      <dgm:prSet/>
      <dgm:spPr/>
      <dgm:t>
        <a:bodyPr/>
        <a:lstStyle/>
        <a:p>
          <a:r>
            <a:rPr lang="en-GB"/>
            <a:t>Sharps disposal</a:t>
          </a:r>
          <a:endParaRPr lang="en-GB" dirty="0"/>
        </a:p>
      </dgm:t>
    </dgm:pt>
    <dgm:pt modelId="{2ECA7EE3-EC82-4193-AB03-BF58C94F992E}" type="parTrans" cxnId="{F69E5E3B-2D29-4A8C-9094-FB5A9E928042}">
      <dgm:prSet/>
      <dgm:spPr/>
      <dgm:t>
        <a:bodyPr/>
        <a:lstStyle/>
        <a:p>
          <a:endParaRPr lang="en-GB"/>
        </a:p>
      </dgm:t>
    </dgm:pt>
    <dgm:pt modelId="{AD65630B-DCF2-4325-B6DF-4B27065C0A07}" type="sibTrans" cxnId="{F69E5E3B-2D29-4A8C-9094-FB5A9E928042}">
      <dgm:prSet/>
      <dgm:spPr/>
      <dgm:t>
        <a:bodyPr/>
        <a:lstStyle/>
        <a:p>
          <a:endParaRPr lang="en-GB"/>
        </a:p>
      </dgm:t>
    </dgm:pt>
    <dgm:pt modelId="{FD968599-211E-4B70-8430-EBAD0D9D3B34}">
      <dgm:prSet/>
      <dgm:spPr>
        <a:solidFill>
          <a:schemeClr val="accent1"/>
        </a:solidFill>
      </dgm:spPr>
      <dgm:t>
        <a:bodyPr/>
        <a:lstStyle/>
        <a:p>
          <a:r>
            <a:rPr lang="en-GB" b="1" dirty="0"/>
            <a:t>Continuing telephone support</a:t>
          </a:r>
        </a:p>
      </dgm:t>
    </dgm:pt>
    <dgm:pt modelId="{515FE8C1-D9AB-4CA8-897D-95766FD6EBD2}" type="parTrans" cxnId="{29EBF538-40F3-4E88-BD21-8428593A05A5}">
      <dgm:prSet/>
      <dgm:spPr/>
      <dgm:t>
        <a:bodyPr/>
        <a:lstStyle/>
        <a:p>
          <a:endParaRPr lang="en-GB"/>
        </a:p>
      </dgm:t>
    </dgm:pt>
    <dgm:pt modelId="{474BA235-665C-466D-A359-0EAEC4C80987}" type="sibTrans" cxnId="{29EBF538-40F3-4E88-BD21-8428593A05A5}">
      <dgm:prSet/>
      <dgm:spPr/>
      <dgm:t>
        <a:bodyPr/>
        <a:lstStyle/>
        <a:p>
          <a:endParaRPr lang="en-GB"/>
        </a:p>
      </dgm:t>
    </dgm:pt>
    <dgm:pt modelId="{830F2EA8-FF7A-4412-B967-196254B91932}">
      <dgm:prSet/>
      <dgm:spPr>
        <a:solidFill>
          <a:schemeClr val="accent1"/>
        </a:solidFill>
      </dgm:spPr>
      <dgm:t>
        <a:bodyPr/>
        <a:lstStyle/>
        <a:p>
          <a:r>
            <a:rPr lang="en-GB" b="1" dirty="0"/>
            <a:t>Self monitoring</a:t>
          </a:r>
        </a:p>
      </dgm:t>
    </dgm:pt>
    <dgm:pt modelId="{1C69914E-C5AC-4928-BCDA-27D0A569B70D}" type="parTrans" cxnId="{8760C5AD-FB06-4D30-A193-679048FC6E0A}">
      <dgm:prSet/>
      <dgm:spPr/>
      <dgm:t>
        <a:bodyPr/>
        <a:lstStyle/>
        <a:p>
          <a:endParaRPr lang="en-GB"/>
        </a:p>
      </dgm:t>
    </dgm:pt>
    <dgm:pt modelId="{A15924B5-CEFD-4C3C-BB09-C050E8B24AA0}" type="sibTrans" cxnId="{8760C5AD-FB06-4D30-A193-679048FC6E0A}">
      <dgm:prSet/>
      <dgm:spPr/>
      <dgm:t>
        <a:bodyPr/>
        <a:lstStyle/>
        <a:p>
          <a:endParaRPr lang="en-GB"/>
        </a:p>
      </dgm:t>
    </dgm:pt>
    <dgm:pt modelId="{09CD7E07-217E-469B-9778-0FCEB85C609B}">
      <dgm:prSet/>
      <dgm:spPr>
        <a:solidFill>
          <a:schemeClr val="accent1"/>
        </a:solidFill>
      </dgm:spPr>
      <dgm:t>
        <a:bodyPr/>
        <a:lstStyle/>
        <a:p>
          <a:r>
            <a:rPr lang="en-GB" b="1" dirty="0"/>
            <a:t>Dose titration to target levels</a:t>
          </a:r>
        </a:p>
      </dgm:t>
    </dgm:pt>
    <dgm:pt modelId="{F79DDC39-F312-431A-9D9C-A98FC5E1CAD3}" type="parTrans" cxnId="{CFD9269D-D521-4652-AEF1-3E145F202452}">
      <dgm:prSet/>
      <dgm:spPr/>
      <dgm:t>
        <a:bodyPr/>
        <a:lstStyle/>
        <a:p>
          <a:endParaRPr lang="en-GB"/>
        </a:p>
      </dgm:t>
    </dgm:pt>
    <dgm:pt modelId="{DF426E59-9A87-40D5-89A7-E3E6D6A43DD8}" type="sibTrans" cxnId="{CFD9269D-D521-4652-AEF1-3E145F202452}">
      <dgm:prSet/>
      <dgm:spPr/>
      <dgm:t>
        <a:bodyPr/>
        <a:lstStyle/>
        <a:p>
          <a:endParaRPr lang="en-GB"/>
        </a:p>
      </dgm:t>
    </dgm:pt>
    <dgm:pt modelId="{5D94E9FE-DFD4-4410-9B86-1106A4AB51AF}">
      <dgm:prSet/>
      <dgm:spPr>
        <a:solidFill>
          <a:schemeClr val="accent2">
            <a:lumMod val="75000"/>
          </a:schemeClr>
        </a:solidFill>
      </dgm:spPr>
      <dgm:t>
        <a:bodyPr/>
        <a:lstStyle/>
        <a:p>
          <a:r>
            <a:rPr lang="en-GB" b="1" dirty="0"/>
            <a:t>Dietary understanding</a:t>
          </a:r>
        </a:p>
      </dgm:t>
    </dgm:pt>
    <dgm:pt modelId="{BBFB9175-2147-4CDA-AF95-A05B2C9C8101}" type="parTrans" cxnId="{2C01F10F-F4DA-49CA-9EF0-800CF583B410}">
      <dgm:prSet/>
      <dgm:spPr/>
      <dgm:t>
        <a:bodyPr/>
        <a:lstStyle/>
        <a:p>
          <a:endParaRPr lang="en-GB"/>
        </a:p>
      </dgm:t>
    </dgm:pt>
    <dgm:pt modelId="{86554EBB-0D2C-443F-ADD6-20E92CEA6527}" type="sibTrans" cxnId="{2C01F10F-F4DA-49CA-9EF0-800CF583B410}">
      <dgm:prSet/>
      <dgm:spPr/>
      <dgm:t>
        <a:bodyPr/>
        <a:lstStyle/>
        <a:p>
          <a:endParaRPr lang="en-GB"/>
        </a:p>
      </dgm:t>
    </dgm:pt>
    <dgm:pt modelId="{53229105-3A2A-40A1-9C37-4A6B1B74A3D7}">
      <dgm:prSet/>
      <dgm:spPr>
        <a:solidFill>
          <a:schemeClr val="accent2">
            <a:lumMod val="75000"/>
          </a:schemeClr>
        </a:solidFill>
      </dgm:spPr>
      <dgm:t>
        <a:bodyPr/>
        <a:lstStyle/>
        <a:p>
          <a:r>
            <a:rPr lang="en-GB" b="1" dirty="0"/>
            <a:t>DVLA guidance</a:t>
          </a:r>
        </a:p>
      </dgm:t>
    </dgm:pt>
    <dgm:pt modelId="{469BC621-BA5C-4A48-AF71-63097634004B}" type="parTrans" cxnId="{675900AD-E11F-431D-89AD-C0790A3F2B12}">
      <dgm:prSet/>
      <dgm:spPr/>
      <dgm:t>
        <a:bodyPr/>
        <a:lstStyle/>
        <a:p>
          <a:endParaRPr lang="en-GB"/>
        </a:p>
      </dgm:t>
    </dgm:pt>
    <dgm:pt modelId="{13205763-68A6-4BDF-830F-AEAE3866C12F}" type="sibTrans" cxnId="{675900AD-E11F-431D-89AD-C0790A3F2B12}">
      <dgm:prSet/>
      <dgm:spPr/>
      <dgm:t>
        <a:bodyPr/>
        <a:lstStyle/>
        <a:p>
          <a:endParaRPr lang="en-GB"/>
        </a:p>
      </dgm:t>
    </dgm:pt>
    <dgm:pt modelId="{55725C4E-2982-4F25-810F-4F7B8A29B329}">
      <dgm:prSet/>
      <dgm:spPr>
        <a:solidFill>
          <a:schemeClr val="accent2">
            <a:lumMod val="75000"/>
          </a:schemeClr>
        </a:solidFill>
      </dgm:spPr>
      <dgm:t>
        <a:bodyPr/>
        <a:lstStyle/>
        <a:p>
          <a:r>
            <a:rPr lang="en-GB" b="1" dirty="0"/>
            <a:t>Management of Hypoglycaemia</a:t>
          </a:r>
        </a:p>
      </dgm:t>
    </dgm:pt>
    <dgm:pt modelId="{9A76D626-9519-4278-BA6F-CA0664951004}" type="parTrans" cxnId="{361D67BB-F429-43BE-BBC1-2F748C297FF1}">
      <dgm:prSet/>
      <dgm:spPr/>
      <dgm:t>
        <a:bodyPr/>
        <a:lstStyle/>
        <a:p>
          <a:endParaRPr lang="en-GB"/>
        </a:p>
      </dgm:t>
    </dgm:pt>
    <dgm:pt modelId="{28418CBE-F527-4838-B236-2AF6DCD6E9F4}" type="sibTrans" cxnId="{361D67BB-F429-43BE-BBC1-2F748C297FF1}">
      <dgm:prSet/>
      <dgm:spPr/>
      <dgm:t>
        <a:bodyPr/>
        <a:lstStyle/>
        <a:p>
          <a:endParaRPr lang="en-GB"/>
        </a:p>
      </dgm:t>
    </dgm:pt>
    <dgm:pt modelId="{ECAFB13C-B098-4611-8DC6-EAB76FD76453}">
      <dgm:prSet/>
      <dgm:spPr>
        <a:solidFill>
          <a:schemeClr val="accent2">
            <a:lumMod val="75000"/>
          </a:schemeClr>
        </a:solidFill>
      </dgm:spPr>
      <dgm:t>
        <a:bodyPr/>
        <a:lstStyle/>
        <a:p>
          <a:r>
            <a:rPr lang="en-GB" b="1" dirty="0"/>
            <a:t>Management of acute changes in plasma glucose control</a:t>
          </a:r>
        </a:p>
      </dgm:t>
    </dgm:pt>
    <dgm:pt modelId="{82DBF613-9FE2-4894-87BD-C815224756E9}" type="parTrans" cxnId="{F929876B-37B0-4BC2-A013-7731D749C690}">
      <dgm:prSet/>
      <dgm:spPr/>
      <dgm:t>
        <a:bodyPr/>
        <a:lstStyle/>
        <a:p>
          <a:endParaRPr lang="en-GB"/>
        </a:p>
      </dgm:t>
    </dgm:pt>
    <dgm:pt modelId="{6ECFBF23-E697-4710-BEBE-F964F3E1F78D}" type="sibTrans" cxnId="{F929876B-37B0-4BC2-A013-7731D749C690}">
      <dgm:prSet/>
      <dgm:spPr/>
      <dgm:t>
        <a:bodyPr/>
        <a:lstStyle/>
        <a:p>
          <a:endParaRPr lang="en-GB"/>
        </a:p>
      </dgm:t>
    </dgm:pt>
    <dgm:pt modelId="{9F509ABA-F9FF-43E2-A849-1F225A8E027E}">
      <dgm:prSet/>
      <dgm:spPr/>
      <dgm:t>
        <a:bodyPr/>
        <a:lstStyle/>
        <a:p>
          <a:r>
            <a:rPr lang="en-GB" b="1" dirty="0"/>
            <a:t>Support from an appropriately trained and experienced health care professional</a:t>
          </a:r>
        </a:p>
      </dgm:t>
    </dgm:pt>
    <dgm:pt modelId="{233DEBD1-A0EB-4E92-9AC7-987C5DACA518}" type="parTrans" cxnId="{7A0F8225-B54D-4496-A486-137BD6DDA985}">
      <dgm:prSet/>
      <dgm:spPr/>
      <dgm:t>
        <a:bodyPr/>
        <a:lstStyle/>
        <a:p>
          <a:endParaRPr lang="en-GB"/>
        </a:p>
      </dgm:t>
    </dgm:pt>
    <dgm:pt modelId="{0B8E1C5B-E97E-4E23-8DCE-7EAA6D434F91}" type="sibTrans" cxnId="{7A0F8225-B54D-4496-A486-137BD6DDA985}">
      <dgm:prSet/>
      <dgm:spPr/>
      <dgm:t>
        <a:bodyPr/>
        <a:lstStyle/>
        <a:p>
          <a:endParaRPr lang="en-GB"/>
        </a:p>
      </dgm:t>
    </dgm:pt>
    <dgm:pt modelId="{F913A3D4-58E4-49E5-83F5-3244F39F08F8}" type="pres">
      <dgm:prSet presAssocID="{904356D2-5F86-4EFE-B0F5-05D35DD03371}" presName="linear" presStyleCnt="0">
        <dgm:presLayoutVars>
          <dgm:animLvl val="lvl"/>
          <dgm:resizeHandles val="exact"/>
        </dgm:presLayoutVars>
      </dgm:prSet>
      <dgm:spPr/>
    </dgm:pt>
    <dgm:pt modelId="{61CEECCE-119C-4D4A-87D1-EDEA315AC1AA}" type="pres">
      <dgm:prSet presAssocID="{D36EB06F-FAA9-4DC6-95F4-6C0EDE2913D3}" presName="parentText" presStyleLbl="node1" presStyleIdx="0" presStyleCnt="11">
        <dgm:presLayoutVars>
          <dgm:chMax val="0"/>
          <dgm:bulletEnabled val="1"/>
        </dgm:presLayoutVars>
      </dgm:prSet>
      <dgm:spPr/>
    </dgm:pt>
    <dgm:pt modelId="{A9096374-EE85-498E-8BCE-8D3B80F8006C}" type="pres">
      <dgm:prSet presAssocID="{05C1F85F-AE2D-442C-8FA4-3594D06B469E}" presName="spacer" presStyleCnt="0"/>
      <dgm:spPr/>
    </dgm:pt>
    <dgm:pt modelId="{C0B090B3-A043-4F55-9F59-A8DF6CBBD01F}" type="pres">
      <dgm:prSet presAssocID="{436334B8-D284-4F4A-88D1-6042C1B8B42C}" presName="parentText" presStyleLbl="node1" presStyleIdx="1" presStyleCnt="11">
        <dgm:presLayoutVars>
          <dgm:chMax val="0"/>
          <dgm:bulletEnabled val="1"/>
        </dgm:presLayoutVars>
      </dgm:prSet>
      <dgm:spPr/>
    </dgm:pt>
    <dgm:pt modelId="{8D3715A6-8783-48D7-80F2-4DC5F50D6A9E}" type="pres">
      <dgm:prSet presAssocID="{BF183475-D683-4A38-9C58-FE244EBB36D7}" presName="spacer" presStyleCnt="0"/>
      <dgm:spPr/>
    </dgm:pt>
    <dgm:pt modelId="{C72701A7-354F-4B4C-9075-FCD35B6DAC8E}" type="pres">
      <dgm:prSet presAssocID="{972E0FCA-EF3D-4C35-8E33-AB924788542E}" presName="parentText" presStyleLbl="node1" presStyleIdx="2" presStyleCnt="11">
        <dgm:presLayoutVars>
          <dgm:chMax val="0"/>
          <dgm:bulletEnabled val="1"/>
        </dgm:presLayoutVars>
      </dgm:prSet>
      <dgm:spPr/>
    </dgm:pt>
    <dgm:pt modelId="{6671A739-A705-49CF-92DF-0DC9FD800BCC}" type="pres">
      <dgm:prSet presAssocID="{972E0FCA-EF3D-4C35-8E33-AB924788542E}" presName="childText" presStyleLbl="revTx" presStyleIdx="0" presStyleCnt="1">
        <dgm:presLayoutVars>
          <dgm:bulletEnabled val="1"/>
        </dgm:presLayoutVars>
      </dgm:prSet>
      <dgm:spPr/>
    </dgm:pt>
    <dgm:pt modelId="{E13336BE-7319-429C-8EBC-0F1D53136EE5}" type="pres">
      <dgm:prSet presAssocID="{FD968599-211E-4B70-8430-EBAD0D9D3B34}" presName="parentText" presStyleLbl="node1" presStyleIdx="3" presStyleCnt="11">
        <dgm:presLayoutVars>
          <dgm:chMax val="0"/>
          <dgm:bulletEnabled val="1"/>
        </dgm:presLayoutVars>
      </dgm:prSet>
      <dgm:spPr/>
    </dgm:pt>
    <dgm:pt modelId="{96023434-38A3-4F37-AFA1-1FFD04EC923C}" type="pres">
      <dgm:prSet presAssocID="{474BA235-665C-466D-A359-0EAEC4C80987}" presName="spacer" presStyleCnt="0"/>
      <dgm:spPr/>
    </dgm:pt>
    <dgm:pt modelId="{510C8609-089A-45CE-BB3D-FF4DDF88E20B}" type="pres">
      <dgm:prSet presAssocID="{830F2EA8-FF7A-4412-B967-196254B91932}" presName="parentText" presStyleLbl="node1" presStyleIdx="4" presStyleCnt="11">
        <dgm:presLayoutVars>
          <dgm:chMax val="0"/>
          <dgm:bulletEnabled val="1"/>
        </dgm:presLayoutVars>
      </dgm:prSet>
      <dgm:spPr/>
    </dgm:pt>
    <dgm:pt modelId="{B37F62F5-41A6-40AC-B8D4-987E94845515}" type="pres">
      <dgm:prSet presAssocID="{A15924B5-CEFD-4C3C-BB09-C050E8B24AA0}" presName="spacer" presStyleCnt="0"/>
      <dgm:spPr/>
    </dgm:pt>
    <dgm:pt modelId="{F51A338B-75FC-429D-B77E-3C101D2F19D7}" type="pres">
      <dgm:prSet presAssocID="{09CD7E07-217E-469B-9778-0FCEB85C609B}" presName="parentText" presStyleLbl="node1" presStyleIdx="5" presStyleCnt="11">
        <dgm:presLayoutVars>
          <dgm:chMax val="0"/>
          <dgm:bulletEnabled val="1"/>
        </dgm:presLayoutVars>
      </dgm:prSet>
      <dgm:spPr/>
    </dgm:pt>
    <dgm:pt modelId="{E4619655-8042-42E1-AE13-710782B53D12}" type="pres">
      <dgm:prSet presAssocID="{DF426E59-9A87-40D5-89A7-E3E6D6A43DD8}" presName="spacer" presStyleCnt="0"/>
      <dgm:spPr/>
    </dgm:pt>
    <dgm:pt modelId="{65C98A4F-68C4-4C03-9E6B-DA08551CE6CE}" type="pres">
      <dgm:prSet presAssocID="{5D94E9FE-DFD4-4410-9B86-1106A4AB51AF}" presName="parentText" presStyleLbl="node1" presStyleIdx="6" presStyleCnt="11">
        <dgm:presLayoutVars>
          <dgm:chMax val="0"/>
          <dgm:bulletEnabled val="1"/>
        </dgm:presLayoutVars>
      </dgm:prSet>
      <dgm:spPr/>
    </dgm:pt>
    <dgm:pt modelId="{F3FFE60D-1796-47D3-AB9F-BCCCDD599B34}" type="pres">
      <dgm:prSet presAssocID="{86554EBB-0D2C-443F-ADD6-20E92CEA6527}" presName="spacer" presStyleCnt="0"/>
      <dgm:spPr/>
    </dgm:pt>
    <dgm:pt modelId="{68EBFFD2-7758-46B9-AF9F-DF6BCB52ED6E}" type="pres">
      <dgm:prSet presAssocID="{53229105-3A2A-40A1-9C37-4A6B1B74A3D7}" presName="parentText" presStyleLbl="node1" presStyleIdx="7" presStyleCnt="11">
        <dgm:presLayoutVars>
          <dgm:chMax val="0"/>
          <dgm:bulletEnabled val="1"/>
        </dgm:presLayoutVars>
      </dgm:prSet>
      <dgm:spPr/>
    </dgm:pt>
    <dgm:pt modelId="{6898F183-53AA-4EB0-B2DF-F09D0149A208}" type="pres">
      <dgm:prSet presAssocID="{13205763-68A6-4BDF-830F-AEAE3866C12F}" presName="spacer" presStyleCnt="0"/>
      <dgm:spPr/>
    </dgm:pt>
    <dgm:pt modelId="{761BE7D0-7F87-441D-AAE6-5CDA838857A6}" type="pres">
      <dgm:prSet presAssocID="{55725C4E-2982-4F25-810F-4F7B8A29B329}" presName="parentText" presStyleLbl="node1" presStyleIdx="8" presStyleCnt="11">
        <dgm:presLayoutVars>
          <dgm:chMax val="0"/>
          <dgm:bulletEnabled val="1"/>
        </dgm:presLayoutVars>
      </dgm:prSet>
      <dgm:spPr/>
    </dgm:pt>
    <dgm:pt modelId="{EC9EFD97-4822-44AB-B2A6-33FBC9B0CD89}" type="pres">
      <dgm:prSet presAssocID="{28418CBE-F527-4838-B236-2AF6DCD6E9F4}" presName="spacer" presStyleCnt="0"/>
      <dgm:spPr/>
    </dgm:pt>
    <dgm:pt modelId="{58E4F70D-8E56-4517-AA8C-99ECEC9141AC}" type="pres">
      <dgm:prSet presAssocID="{ECAFB13C-B098-4611-8DC6-EAB76FD76453}" presName="parentText" presStyleLbl="node1" presStyleIdx="9" presStyleCnt="11">
        <dgm:presLayoutVars>
          <dgm:chMax val="0"/>
          <dgm:bulletEnabled val="1"/>
        </dgm:presLayoutVars>
      </dgm:prSet>
      <dgm:spPr/>
    </dgm:pt>
    <dgm:pt modelId="{61609D7D-3A33-478D-BDD3-A3F1770D9DF5}" type="pres">
      <dgm:prSet presAssocID="{6ECFBF23-E697-4710-BEBE-F964F3E1F78D}" presName="spacer" presStyleCnt="0"/>
      <dgm:spPr/>
    </dgm:pt>
    <dgm:pt modelId="{A7A32EB3-4E1D-41F5-81AF-9F5E04CEEAEA}" type="pres">
      <dgm:prSet presAssocID="{9F509ABA-F9FF-43E2-A849-1F225A8E027E}" presName="parentText" presStyleLbl="node1" presStyleIdx="10" presStyleCnt="11">
        <dgm:presLayoutVars>
          <dgm:chMax val="0"/>
          <dgm:bulletEnabled val="1"/>
        </dgm:presLayoutVars>
      </dgm:prSet>
      <dgm:spPr/>
    </dgm:pt>
  </dgm:ptLst>
  <dgm:cxnLst>
    <dgm:cxn modelId="{2C01F10F-F4DA-49CA-9EF0-800CF583B410}" srcId="{904356D2-5F86-4EFE-B0F5-05D35DD03371}" destId="{5D94E9FE-DFD4-4410-9B86-1106A4AB51AF}" srcOrd="6" destOrd="0" parTransId="{BBFB9175-2147-4CDA-AF95-A05B2C9C8101}" sibTransId="{86554EBB-0D2C-443F-ADD6-20E92CEA6527}"/>
    <dgm:cxn modelId="{D228221C-764F-4F22-BDB3-BF8E3B502BAF}" type="presOf" srcId="{436334B8-D284-4F4A-88D1-6042C1B8B42C}" destId="{C0B090B3-A043-4F55-9F59-A8DF6CBBD01F}" srcOrd="0" destOrd="0" presId="urn:microsoft.com/office/officeart/2005/8/layout/vList2"/>
    <dgm:cxn modelId="{7A0F8225-B54D-4496-A486-137BD6DDA985}" srcId="{904356D2-5F86-4EFE-B0F5-05D35DD03371}" destId="{9F509ABA-F9FF-43E2-A849-1F225A8E027E}" srcOrd="10" destOrd="0" parTransId="{233DEBD1-A0EB-4E92-9AC7-987C5DACA518}" sibTransId="{0B8E1C5B-E97E-4E23-8DCE-7EAA6D434F91}"/>
    <dgm:cxn modelId="{29EBF538-40F3-4E88-BD21-8428593A05A5}" srcId="{904356D2-5F86-4EFE-B0F5-05D35DD03371}" destId="{FD968599-211E-4B70-8430-EBAD0D9D3B34}" srcOrd="3" destOrd="0" parTransId="{515FE8C1-D9AB-4CA8-897D-95766FD6EBD2}" sibTransId="{474BA235-665C-466D-A359-0EAEC4C80987}"/>
    <dgm:cxn modelId="{F69E5E3B-2D29-4A8C-9094-FB5A9E928042}" srcId="{972E0FCA-EF3D-4C35-8E33-AB924788542E}" destId="{FFFCB8F8-1476-4D47-A395-AF106A8E23F8}" srcOrd="1" destOrd="0" parTransId="{2ECA7EE3-EC82-4193-AB03-BF58C94F992E}" sibTransId="{AD65630B-DCF2-4325-B6DF-4B27065C0A07}"/>
    <dgm:cxn modelId="{60494061-9889-44D3-9413-55FEFABF99E8}" srcId="{904356D2-5F86-4EFE-B0F5-05D35DD03371}" destId="{436334B8-D284-4F4A-88D1-6042C1B8B42C}" srcOrd="1" destOrd="0" parTransId="{729F7CD5-39DC-4D12-AEA1-9AEFF3A4C52F}" sibTransId="{BF183475-D683-4A38-9C58-FE244EBB36D7}"/>
    <dgm:cxn modelId="{EEAE5B4A-49CC-4E6A-B170-13853BD9B7A3}" type="presOf" srcId="{972E0FCA-EF3D-4C35-8E33-AB924788542E}" destId="{C72701A7-354F-4B4C-9075-FCD35B6DAC8E}" srcOrd="0" destOrd="0" presId="urn:microsoft.com/office/officeart/2005/8/layout/vList2"/>
    <dgm:cxn modelId="{F929876B-37B0-4BC2-A013-7731D749C690}" srcId="{904356D2-5F86-4EFE-B0F5-05D35DD03371}" destId="{ECAFB13C-B098-4611-8DC6-EAB76FD76453}" srcOrd="9" destOrd="0" parTransId="{82DBF613-9FE2-4894-87BD-C815224756E9}" sibTransId="{6ECFBF23-E697-4710-BEBE-F964F3E1F78D}"/>
    <dgm:cxn modelId="{D1954652-8CD3-49F4-8D72-726913D67B3E}" type="presOf" srcId="{53229105-3A2A-40A1-9C37-4A6B1B74A3D7}" destId="{68EBFFD2-7758-46B9-AF9F-DF6BCB52ED6E}" srcOrd="0" destOrd="0" presId="urn:microsoft.com/office/officeart/2005/8/layout/vList2"/>
    <dgm:cxn modelId="{63A07073-7848-4B12-B1D5-D10E87C28C36}" srcId="{904356D2-5F86-4EFE-B0F5-05D35DD03371}" destId="{972E0FCA-EF3D-4C35-8E33-AB924788542E}" srcOrd="2" destOrd="0" parTransId="{BD880A74-4385-41AD-9D6E-E2291D56384D}" sibTransId="{39CE7C2A-7548-4559-9F75-EAA882FCE695}"/>
    <dgm:cxn modelId="{91AE4357-D963-4D23-B0C5-8640F1C97068}" type="presOf" srcId="{904356D2-5F86-4EFE-B0F5-05D35DD03371}" destId="{F913A3D4-58E4-49E5-83F5-3244F39F08F8}" srcOrd="0" destOrd="0" presId="urn:microsoft.com/office/officeart/2005/8/layout/vList2"/>
    <dgm:cxn modelId="{DE7CEC7A-6CA7-4A42-A314-488A630C186B}" type="presOf" srcId="{D36EB06F-FAA9-4DC6-95F4-6C0EDE2913D3}" destId="{61CEECCE-119C-4D4A-87D1-EDEA315AC1AA}" srcOrd="0" destOrd="0" presId="urn:microsoft.com/office/officeart/2005/8/layout/vList2"/>
    <dgm:cxn modelId="{B01A3784-8E3B-4B0B-BFF3-5660F73DFD94}" type="presOf" srcId="{55725C4E-2982-4F25-810F-4F7B8A29B329}" destId="{761BE7D0-7F87-441D-AAE6-5CDA838857A6}" srcOrd="0" destOrd="0" presId="urn:microsoft.com/office/officeart/2005/8/layout/vList2"/>
    <dgm:cxn modelId="{73018C93-B92A-42D2-AAE5-04B607066457}" type="presOf" srcId="{09CD7E07-217E-469B-9778-0FCEB85C609B}" destId="{F51A338B-75FC-429D-B77E-3C101D2F19D7}" srcOrd="0" destOrd="0" presId="urn:microsoft.com/office/officeart/2005/8/layout/vList2"/>
    <dgm:cxn modelId="{01A53097-6DD9-4F1A-93DB-C9DF43AD2E04}" type="presOf" srcId="{6EF3BDA0-5496-44ED-B0EC-2B2B01D7907B}" destId="{6671A739-A705-49CF-92DF-0DC9FD800BCC}" srcOrd="0" destOrd="0" presId="urn:microsoft.com/office/officeart/2005/8/layout/vList2"/>
    <dgm:cxn modelId="{CFD9269D-D521-4652-AEF1-3E145F202452}" srcId="{904356D2-5F86-4EFE-B0F5-05D35DD03371}" destId="{09CD7E07-217E-469B-9778-0FCEB85C609B}" srcOrd="5" destOrd="0" parTransId="{F79DDC39-F312-431A-9D9C-A98FC5E1CAD3}" sibTransId="{DF426E59-9A87-40D5-89A7-E3E6D6A43DD8}"/>
    <dgm:cxn modelId="{675900AD-E11F-431D-89AD-C0790A3F2B12}" srcId="{904356D2-5F86-4EFE-B0F5-05D35DD03371}" destId="{53229105-3A2A-40A1-9C37-4A6B1B74A3D7}" srcOrd="7" destOrd="0" parTransId="{469BC621-BA5C-4A48-AF71-63097634004B}" sibTransId="{13205763-68A6-4BDF-830F-AEAE3866C12F}"/>
    <dgm:cxn modelId="{8760C5AD-FB06-4D30-A193-679048FC6E0A}" srcId="{904356D2-5F86-4EFE-B0F5-05D35DD03371}" destId="{830F2EA8-FF7A-4412-B967-196254B91932}" srcOrd="4" destOrd="0" parTransId="{1C69914E-C5AC-4928-BCDA-27D0A569B70D}" sibTransId="{A15924B5-CEFD-4C3C-BB09-C050E8B24AA0}"/>
    <dgm:cxn modelId="{186F12B2-DDB7-459B-A8A2-70FB9265BB79}" type="presOf" srcId="{9F509ABA-F9FF-43E2-A849-1F225A8E027E}" destId="{A7A32EB3-4E1D-41F5-81AF-9F5E04CEEAEA}" srcOrd="0" destOrd="0" presId="urn:microsoft.com/office/officeart/2005/8/layout/vList2"/>
    <dgm:cxn modelId="{AF325CB4-E3F1-4F43-BDE5-601105764BD5}" srcId="{904356D2-5F86-4EFE-B0F5-05D35DD03371}" destId="{D36EB06F-FAA9-4DC6-95F4-6C0EDE2913D3}" srcOrd="0" destOrd="0" parTransId="{B51C2E07-2A12-4207-B76E-DAD592889EBD}" sibTransId="{05C1F85F-AE2D-442C-8FA4-3594D06B469E}"/>
    <dgm:cxn modelId="{8D8160B5-BCA6-4147-92E2-C49783F33EE4}" type="presOf" srcId="{FD968599-211E-4B70-8430-EBAD0D9D3B34}" destId="{E13336BE-7319-429C-8EBC-0F1D53136EE5}" srcOrd="0" destOrd="0" presId="urn:microsoft.com/office/officeart/2005/8/layout/vList2"/>
    <dgm:cxn modelId="{07C51EB6-6811-41A6-AEBB-13B2772DA0E4}" type="presOf" srcId="{ECAFB13C-B098-4611-8DC6-EAB76FD76453}" destId="{58E4F70D-8E56-4517-AA8C-99ECEC9141AC}" srcOrd="0" destOrd="0" presId="urn:microsoft.com/office/officeart/2005/8/layout/vList2"/>
    <dgm:cxn modelId="{361D67BB-F429-43BE-BBC1-2F748C297FF1}" srcId="{904356D2-5F86-4EFE-B0F5-05D35DD03371}" destId="{55725C4E-2982-4F25-810F-4F7B8A29B329}" srcOrd="8" destOrd="0" parTransId="{9A76D626-9519-4278-BA6F-CA0664951004}" sibTransId="{28418CBE-F527-4838-B236-2AF6DCD6E9F4}"/>
    <dgm:cxn modelId="{0B4950D4-BF2B-4E31-92EE-63CE1C62F820}" type="presOf" srcId="{FFFCB8F8-1476-4D47-A395-AF106A8E23F8}" destId="{6671A739-A705-49CF-92DF-0DC9FD800BCC}" srcOrd="0" destOrd="1" presId="urn:microsoft.com/office/officeart/2005/8/layout/vList2"/>
    <dgm:cxn modelId="{503CA5EA-550B-4706-847F-8753C3141A3C}" type="presOf" srcId="{830F2EA8-FF7A-4412-B967-196254B91932}" destId="{510C8609-089A-45CE-BB3D-FF4DDF88E20B}" srcOrd="0" destOrd="0" presId="urn:microsoft.com/office/officeart/2005/8/layout/vList2"/>
    <dgm:cxn modelId="{AB1EE6EE-9A97-4038-B623-E8556EC4746B}" srcId="{972E0FCA-EF3D-4C35-8E33-AB924788542E}" destId="{6EF3BDA0-5496-44ED-B0EC-2B2B01D7907B}" srcOrd="0" destOrd="0" parTransId="{74EDA063-4A20-4D6F-ACE9-2C7A9CD6047A}" sibTransId="{7E80F1AA-B8D4-4F68-A14A-F119D937A3C5}"/>
    <dgm:cxn modelId="{991725F5-EF59-49A7-BC86-0E4F5FB23BCE}" type="presOf" srcId="{5D94E9FE-DFD4-4410-9B86-1106A4AB51AF}" destId="{65C98A4F-68C4-4C03-9E6B-DA08551CE6CE}" srcOrd="0" destOrd="0" presId="urn:microsoft.com/office/officeart/2005/8/layout/vList2"/>
    <dgm:cxn modelId="{05CB9AB6-A963-47E3-8796-135C6B20E065}" type="presParOf" srcId="{F913A3D4-58E4-49E5-83F5-3244F39F08F8}" destId="{61CEECCE-119C-4D4A-87D1-EDEA315AC1AA}" srcOrd="0" destOrd="0" presId="urn:microsoft.com/office/officeart/2005/8/layout/vList2"/>
    <dgm:cxn modelId="{C0F32CDC-3C04-45A8-9A6A-B219773ED88B}" type="presParOf" srcId="{F913A3D4-58E4-49E5-83F5-3244F39F08F8}" destId="{A9096374-EE85-498E-8BCE-8D3B80F8006C}" srcOrd="1" destOrd="0" presId="urn:microsoft.com/office/officeart/2005/8/layout/vList2"/>
    <dgm:cxn modelId="{9F304611-68EE-4EA9-909F-59D802AC61D1}" type="presParOf" srcId="{F913A3D4-58E4-49E5-83F5-3244F39F08F8}" destId="{C0B090B3-A043-4F55-9F59-A8DF6CBBD01F}" srcOrd="2" destOrd="0" presId="urn:microsoft.com/office/officeart/2005/8/layout/vList2"/>
    <dgm:cxn modelId="{4A3B5E8E-8862-43C6-8C56-AFF63B6E9028}" type="presParOf" srcId="{F913A3D4-58E4-49E5-83F5-3244F39F08F8}" destId="{8D3715A6-8783-48D7-80F2-4DC5F50D6A9E}" srcOrd="3" destOrd="0" presId="urn:microsoft.com/office/officeart/2005/8/layout/vList2"/>
    <dgm:cxn modelId="{28784D50-C7EE-4713-9170-6CCA83916253}" type="presParOf" srcId="{F913A3D4-58E4-49E5-83F5-3244F39F08F8}" destId="{C72701A7-354F-4B4C-9075-FCD35B6DAC8E}" srcOrd="4" destOrd="0" presId="urn:microsoft.com/office/officeart/2005/8/layout/vList2"/>
    <dgm:cxn modelId="{7D841262-D02D-433D-AFD1-BDBE7D78B826}" type="presParOf" srcId="{F913A3D4-58E4-49E5-83F5-3244F39F08F8}" destId="{6671A739-A705-49CF-92DF-0DC9FD800BCC}" srcOrd="5" destOrd="0" presId="urn:microsoft.com/office/officeart/2005/8/layout/vList2"/>
    <dgm:cxn modelId="{AEE4E9D3-01E2-4A86-8FFA-05E6BA29D6C0}" type="presParOf" srcId="{F913A3D4-58E4-49E5-83F5-3244F39F08F8}" destId="{E13336BE-7319-429C-8EBC-0F1D53136EE5}" srcOrd="6" destOrd="0" presId="urn:microsoft.com/office/officeart/2005/8/layout/vList2"/>
    <dgm:cxn modelId="{1ECB54B4-EF87-4D81-9D0D-9DCDF2B0C5C4}" type="presParOf" srcId="{F913A3D4-58E4-49E5-83F5-3244F39F08F8}" destId="{96023434-38A3-4F37-AFA1-1FFD04EC923C}" srcOrd="7" destOrd="0" presId="urn:microsoft.com/office/officeart/2005/8/layout/vList2"/>
    <dgm:cxn modelId="{ECA15A70-C859-4A6B-B024-F111112FEA43}" type="presParOf" srcId="{F913A3D4-58E4-49E5-83F5-3244F39F08F8}" destId="{510C8609-089A-45CE-BB3D-FF4DDF88E20B}" srcOrd="8" destOrd="0" presId="urn:microsoft.com/office/officeart/2005/8/layout/vList2"/>
    <dgm:cxn modelId="{6711BD6E-A8D5-49B5-BCE0-BE2E54C470C3}" type="presParOf" srcId="{F913A3D4-58E4-49E5-83F5-3244F39F08F8}" destId="{B37F62F5-41A6-40AC-B8D4-987E94845515}" srcOrd="9" destOrd="0" presId="urn:microsoft.com/office/officeart/2005/8/layout/vList2"/>
    <dgm:cxn modelId="{86999B71-BFCE-4908-970B-A7E4B662121B}" type="presParOf" srcId="{F913A3D4-58E4-49E5-83F5-3244F39F08F8}" destId="{F51A338B-75FC-429D-B77E-3C101D2F19D7}" srcOrd="10" destOrd="0" presId="urn:microsoft.com/office/officeart/2005/8/layout/vList2"/>
    <dgm:cxn modelId="{19348328-E3E7-435B-AF0F-0259D5608EC0}" type="presParOf" srcId="{F913A3D4-58E4-49E5-83F5-3244F39F08F8}" destId="{E4619655-8042-42E1-AE13-710782B53D12}" srcOrd="11" destOrd="0" presId="urn:microsoft.com/office/officeart/2005/8/layout/vList2"/>
    <dgm:cxn modelId="{E83FBDB8-17FE-4371-86D1-51129CCA0E98}" type="presParOf" srcId="{F913A3D4-58E4-49E5-83F5-3244F39F08F8}" destId="{65C98A4F-68C4-4C03-9E6B-DA08551CE6CE}" srcOrd="12" destOrd="0" presId="urn:microsoft.com/office/officeart/2005/8/layout/vList2"/>
    <dgm:cxn modelId="{8347B5D7-F766-4DEF-A50D-9B51804046B3}" type="presParOf" srcId="{F913A3D4-58E4-49E5-83F5-3244F39F08F8}" destId="{F3FFE60D-1796-47D3-AB9F-BCCCDD599B34}" srcOrd="13" destOrd="0" presId="urn:microsoft.com/office/officeart/2005/8/layout/vList2"/>
    <dgm:cxn modelId="{8E2954A9-B47D-4084-BA76-563266C11791}" type="presParOf" srcId="{F913A3D4-58E4-49E5-83F5-3244F39F08F8}" destId="{68EBFFD2-7758-46B9-AF9F-DF6BCB52ED6E}" srcOrd="14" destOrd="0" presId="urn:microsoft.com/office/officeart/2005/8/layout/vList2"/>
    <dgm:cxn modelId="{82B1049D-2FAF-41FD-8491-CAA4C4E1A959}" type="presParOf" srcId="{F913A3D4-58E4-49E5-83F5-3244F39F08F8}" destId="{6898F183-53AA-4EB0-B2DF-F09D0149A208}" srcOrd="15" destOrd="0" presId="urn:microsoft.com/office/officeart/2005/8/layout/vList2"/>
    <dgm:cxn modelId="{2C1CB3F4-C347-4D20-AC91-625A9B4BA1DC}" type="presParOf" srcId="{F913A3D4-58E4-49E5-83F5-3244F39F08F8}" destId="{761BE7D0-7F87-441D-AAE6-5CDA838857A6}" srcOrd="16" destOrd="0" presId="urn:microsoft.com/office/officeart/2005/8/layout/vList2"/>
    <dgm:cxn modelId="{2FA63888-27BF-4C61-BDD0-470EAE99FBC9}" type="presParOf" srcId="{F913A3D4-58E4-49E5-83F5-3244F39F08F8}" destId="{EC9EFD97-4822-44AB-B2A6-33FBC9B0CD89}" srcOrd="17" destOrd="0" presId="urn:microsoft.com/office/officeart/2005/8/layout/vList2"/>
    <dgm:cxn modelId="{F4B0B2CE-19AE-43F8-9302-3905BFF99291}" type="presParOf" srcId="{F913A3D4-58E4-49E5-83F5-3244F39F08F8}" destId="{58E4F70D-8E56-4517-AA8C-99ECEC9141AC}" srcOrd="18" destOrd="0" presId="urn:microsoft.com/office/officeart/2005/8/layout/vList2"/>
    <dgm:cxn modelId="{EEB07C27-36AE-47D8-B4FD-46E24B9B6B72}" type="presParOf" srcId="{F913A3D4-58E4-49E5-83F5-3244F39F08F8}" destId="{61609D7D-3A33-478D-BDD3-A3F1770D9DF5}" srcOrd="19" destOrd="0" presId="urn:microsoft.com/office/officeart/2005/8/layout/vList2"/>
    <dgm:cxn modelId="{1314CB77-10A1-4578-8B96-AC59BAF20526}" type="presParOf" srcId="{F913A3D4-58E4-49E5-83F5-3244F39F08F8}" destId="{A7A32EB3-4E1D-41F5-81AF-9F5E04CEEAEA}"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04356D2-5F86-4EFE-B0F5-05D35DD033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6EB06F-FAA9-4DC6-95F4-6C0EDE2913D3}">
      <dgm:prSet/>
      <dgm:spPr>
        <a:solidFill>
          <a:schemeClr val="accent6"/>
        </a:solidFill>
      </dgm:spPr>
      <dgm:t>
        <a:bodyPr/>
        <a:lstStyle/>
        <a:p>
          <a:r>
            <a:rPr lang="en-GB" b="1" dirty="0"/>
            <a:t>Storage of insulin</a:t>
          </a:r>
        </a:p>
      </dgm:t>
    </dgm:pt>
    <dgm:pt modelId="{B51C2E07-2A12-4207-B76E-DAD592889EBD}" type="parTrans" cxnId="{AF325CB4-E3F1-4F43-BDE5-601105764BD5}">
      <dgm:prSet/>
      <dgm:spPr/>
      <dgm:t>
        <a:bodyPr/>
        <a:lstStyle/>
        <a:p>
          <a:endParaRPr lang="en-GB"/>
        </a:p>
      </dgm:t>
    </dgm:pt>
    <dgm:pt modelId="{05C1F85F-AE2D-442C-8FA4-3594D06B469E}" type="sibTrans" cxnId="{AF325CB4-E3F1-4F43-BDE5-601105764BD5}">
      <dgm:prSet/>
      <dgm:spPr/>
      <dgm:t>
        <a:bodyPr/>
        <a:lstStyle/>
        <a:p>
          <a:endParaRPr lang="en-GB"/>
        </a:p>
      </dgm:t>
    </dgm:pt>
    <dgm:pt modelId="{436334B8-D284-4F4A-88D1-6042C1B8B42C}">
      <dgm:prSet/>
      <dgm:spPr>
        <a:solidFill>
          <a:schemeClr val="accent6"/>
        </a:solidFill>
      </dgm:spPr>
      <dgm:t>
        <a:bodyPr/>
        <a:lstStyle/>
        <a:p>
          <a:r>
            <a:rPr lang="en-GB" b="1" dirty="0"/>
            <a:t>Correct use of device</a:t>
          </a:r>
        </a:p>
      </dgm:t>
    </dgm:pt>
    <dgm:pt modelId="{729F7CD5-39DC-4D12-AEA1-9AEFF3A4C52F}" type="parTrans" cxnId="{60494061-9889-44D3-9413-55FEFABF99E8}">
      <dgm:prSet/>
      <dgm:spPr/>
      <dgm:t>
        <a:bodyPr/>
        <a:lstStyle/>
        <a:p>
          <a:endParaRPr lang="en-GB"/>
        </a:p>
      </dgm:t>
    </dgm:pt>
    <dgm:pt modelId="{BF183475-D683-4A38-9C58-FE244EBB36D7}" type="sibTrans" cxnId="{60494061-9889-44D3-9413-55FEFABF99E8}">
      <dgm:prSet/>
      <dgm:spPr/>
      <dgm:t>
        <a:bodyPr/>
        <a:lstStyle/>
        <a:p>
          <a:endParaRPr lang="en-GB"/>
        </a:p>
      </dgm:t>
    </dgm:pt>
    <dgm:pt modelId="{972E0FCA-EF3D-4C35-8E33-AB924788542E}">
      <dgm:prSet/>
      <dgm:spPr>
        <a:solidFill>
          <a:schemeClr val="accent6"/>
        </a:solidFill>
      </dgm:spPr>
      <dgm:t>
        <a:bodyPr/>
        <a:lstStyle/>
        <a:p>
          <a:r>
            <a:rPr lang="en-GB" b="1" dirty="0"/>
            <a:t>Injection technique</a:t>
          </a:r>
        </a:p>
      </dgm:t>
    </dgm:pt>
    <dgm:pt modelId="{BD880A74-4385-41AD-9D6E-E2291D56384D}" type="parTrans" cxnId="{63A07073-7848-4B12-B1D5-D10E87C28C36}">
      <dgm:prSet/>
      <dgm:spPr/>
      <dgm:t>
        <a:bodyPr/>
        <a:lstStyle/>
        <a:p>
          <a:endParaRPr lang="en-GB"/>
        </a:p>
      </dgm:t>
    </dgm:pt>
    <dgm:pt modelId="{39CE7C2A-7548-4559-9F75-EAA882FCE695}" type="sibTrans" cxnId="{63A07073-7848-4B12-B1D5-D10E87C28C36}">
      <dgm:prSet/>
      <dgm:spPr/>
      <dgm:t>
        <a:bodyPr/>
        <a:lstStyle/>
        <a:p>
          <a:endParaRPr lang="en-GB"/>
        </a:p>
      </dgm:t>
    </dgm:pt>
    <dgm:pt modelId="{6EF3BDA0-5496-44ED-B0EC-2B2B01D7907B}">
      <dgm:prSet/>
      <dgm:spPr/>
      <dgm:t>
        <a:bodyPr/>
        <a:lstStyle/>
        <a:p>
          <a:r>
            <a:rPr lang="en-GB"/>
            <a:t>Including rotating sites and avoiding repeated injections at the same point within sites</a:t>
          </a:r>
          <a:endParaRPr lang="en-GB" dirty="0"/>
        </a:p>
      </dgm:t>
    </dgm:pt>
    <dgm:pt modelId="{74EDA063-4A20-4D6F-ACE9-2C7A9CD6047A}" type="parTrans" cxnId="{AB1EE6EE-9A97-4038-B623-E8556EC4746B}">
      <dgm:prSet/>
      <dgm:spPr/>
      <dgm:t>
        <a:bodyPr/>
        <a:lstStyle/>
        <a:p>
          <a:endParaRPr lang="en-GB"/>
        </a:p>
      </dgm:t>
    </dgm:pt>
    <dgm:pt modelId="{7E80F1AA-B8D4-4F68-A14A-F119D937A3C5}" type="sibTrans" cxnId="{AB1EE6EE-9A97-4038-B623-E8556EC4746B}">
      <dgm:prSet/>
      <dgm:spPr/>
      <dgm:t>
        <a:bodyPr/>
        <a:lstStyle/>
        <a:p>
          <a:endParaRPr lang="en-GB"/>
        </a:p>
      </dgm:t>
    </dgm:pt>
    <dgm:pt modelId="{FFFCB8F8-1476-4D47-A395-AF106A8E23F8}">
      <dgm:prSet/>
      <dgm:spPr/>
      <dgm:t>
        <a:bodyPr/>
        <a:lstStyle/>
        <a:p>
          <a:r>
            <a:rPr lang="en-GB"/>
            <a:t>Sharps disposal</a:t>
          </a:r>
          <a:endParaRPr lang="en-GB" dirty="0"/>
        </a:p>
      </dgm:t>
    </dgm:pt>
    <dgm:pt modelId="{2ECA7EE3-EC82-4193-AB03-BF58C94F992E}" type="parTrans" cxnId="{F69E5E3B-2D29-4A8C-9094-FB5A9E928042}">
      <dgm:prSet/>
      <dgm:spPr/>
      <dgm:t>
        <a:bodyPr/>
        <a:lstStyle/>
        <a:p>
          <a:endParaRPr lang="en-GB"/>
        </a:p>
      </dgm:t>
    </dgm:pt>
    <dgm:pt modelId="{AD65630B-DCF2-4325-B6DF-4B27065C0A07}" type="sibTrans" cxnId="{F69E5E3B-2D29-4A8C-9094-FB5A9E928042}">
      <dgm:prSet/>
      <dgm:spPr/>
      <dgm:t>
        <a:bodyPr/>
        <a:lstStyle/>
        <a:p>
          <a:endParaRPr lang="en-GB"/>
        </a:p>
      </dgm:t>
    </dgm:pt>
    <dgm:pt modelId="{FD968599-211E-4B70-8430-EBAD0D9D3B34}">
      <dgm:prSet/>
      <dgm:spPr>
        <a:solidFill>
          <a:schemeClr val="accent1"/>
        </a:solidFill>
      </dgm:spPr>
      <dgm:t>
        <a:bodyPr/>
        <a:lstStyle/>
        <a:p>
          <a:r>
            <a:rPr lang="en-GB" b="1" dirty="0"/>
            <a:t>Continuing telephone support</a:t>
          </a:r>
        </a:p>
      </dgm:t>
    </dgm:pt>
    <dgm:pt modelId="{515FE8C1-D9AB-4CA8-897D-95766FD6EBD2}" type="parTrans" cxnId="{29EBF538-40F3-4E88-BD21-8428593A05A5}">
      <dgm:prSet/>
      <dgm:spPr/>
      <dgm:t>
        <a:bodyPr/>
        <a:lstStyle/>
        <a:p>
          <a:endParaRPr lang="en-GB"/>
        </a:p>
      </dgm:t>
    </dgm:pt>
    <dgm:pt modelId="{474BA235-665C-466D-A359-0EAEC4C80987}" type="sibTrans" cxnId="{29EBF538-40F3-4E88-BD21-8428593A05A5}">
      <dgm:prSet/>
      <dgm:spPr/>
      <dgm:t>
        <a:bodyPr/>
        <a:lstStyle/>
        <a:p>
          <a:endParaRPr lang="en-GB"/>
        </a:p>
      </dgm:t>
    </dgm:pt>
    <dgm:pt modelId="{830F2EA8-FF7A-4412-B967-196254B91932}">
      <dgm:prSet/>
      <dgm:spPr>
        <a:solidFill>
          <a:schemeClr val="accent1"/>
        </a:solidFill>
      </dgm:spPr>
      <dgm:t>
        <a:bodyPr/>
        <a:lstStyle/>
        <a:p>
          <a:r>
            <a:rPr lang="en-GB" b="1" dirty="0"/>
            <a:t>Self monitoring</a:t>
          </a:r>
        </a:p>
      </dgm:t>
    </dgm:pt>
    <dgm:pt modelId="{1C69914E-C5AC-4928-BCDA-27D0A569B70D}" type="parTrans" cxnId="{8760C5AD-FB06-4D30-A193-679048FC6E0A}">
      <dgm:prSet/>
      <dgm:spPr/>
      <dgm:t>
        <a:bodyPr/>
        <a:lstStyle/>
        <a:p>
          <a:endParaRPr lang="en-GB"/>
        </a:p>
      </dgm:t>
    </dgm:pt>
    <dgm:pt modelId="{A15924B5-CEFD-4C3C-BB09-C050E8B24AA0}" type="sibTrans" cxnId="{8760C5AD-FB06-4D30-A193-679048FC6E0A}">
      <dgm:prSet/>
      <dgm:spPr/>
      <dgm:t>
        <a:bodyPr/>
        <a:lstStyle/>
        <a:p>
          <a:endParaRPr lang="en-GB"/>
        </a:p>
      </dgm:t>
    </dgm:pt>
    <dgm:pt modelId="{09CD7E07-217E-469B-9778-0FCEB85C609B}">
      <dgm:prSet/>
      <dgm:spPr>
        <a:solidFill>
          <a:schemeClr val="accent1"/>
        </a:solidFill>
      </dgm:spPr>
      <dgm:t>
        <a:bodyPr/>
        <a:lstStyle/>
        <a:p>
          <a:r>
            <a:rPr lang="en-GB" b="1" dirty="0"/>
            <a:t>Dose titration to target levels</a:t>
          </a:r>
        </a:p>
      </dgm:t>
    </dgm:pt>
    <dgm:pt modelId="{F79DDC39-F312-431A-9D9C-A98FC5E1CAD3}" type="parTrans" cxnId="{CFD9269D-D521-4652-AEF1-3E145F202452}">
      <dgm:prSet/>
      <dgm:spPr/>
      <dgm:t>
        <a:bodyPr/>
        <a:lstStyle/>
        <a:p>
          <a:endParaRPr lang="en-GB"/>
        </a:p>
      </dgm:t>
    </dgm:pt>
    <dgm:pt modelId="{DF426E59-9A87-40D5-89A7-E3E6D6A43DD8}" type="sibTrans" cxnId="{CFD9269D-D521-4652-AEF1-3E145F202452}">
      <dgm:prSet/>
      <dgm:spPr/>
      <dgm:t>
        <a:bodyPr/>
        <a:lstStyle/>
        <a:p>
          <a:endParaRPr lang="en-GB"/>
        </a:p>
      </dgm:t>
    </dgm:pt>
    <dgm:pt modelId="{5D94E9FE-DFD4-4410-9B86-1106A4AB51AF}">
      <dgm:prSet/>
      <dgm:spPr>
        <a:solidFill>
          <a:schemeClr val="accent2">
            <a:lumMod val="75000"/>
          </a:schemeClr>
        </a:solidFill>
      </dgm:spPr>
      <dgm:t>
        <a:bodyPr/>
        <a:lstStyle/>
        <a:p>
          <a:r>
            <a:rPr lang="en-GB" b="1" dirty="0"/>
            <a:t>Dietary understanding</a:t>
          </a:r>
        </a:p>
      </dgm:t>
    </dgm:pt>
    <dgm:pt modelId="{BBFB9175-2147-4CDA-AF95-A05B2C9C8101}" type="parTrans" cxnId="{2C01F10F-F4DA-49CA-9EF0-800CF583B410}">
      <dgm:prSet/>
      <dgm:spPr/>
      <dgm:t>
        <a:bodyPr/>
        <a:lstStyle/>
        <a:p>
          <a:endParaRPr lang="en-GB"/>
        </a:p>
      </dgm:t>
    </dgm:pt>
    <dgm:pt modelId="{86554EBB-0D2C-443F-ADD6-20E92CEA6527}" type="sibTrans" cxnId="{2C01F10F-F4DA-49CA-9EF0-800CF583B410}">
      <dgm:prSet/>
      <dgm:spPr/>
      <dgm:t>
        <a:bodyPr/>
        <a:lstStyle/>
        <a:p>
          <a:endParaRPr lang="en-GB"/>
        </a:p>
      </dgm:t>
    </dgm:pt>
    <dgm:pt modelId="{53229105-3A2A-40A1-9C37-4A6B1B74A3D7}">
      <dgm:prSet/>
      <dgm:spPr>
        <a:solidFill>
          <a:schemeClr val="accent2">
            <a:lumMod val="75000"/>
          </a:schemeClr>
        </a:solidFill>
      </dgm:spPr>
      <dgm:t>
        <a:bodyPr/>
        <a:lstStyle/>
        <a:p>
          <a:r>
            <a:rPr lang="en-GB" b="1" dirty="0"/>
            <a:t>DVLA guidance</a:t>
          </a:r>
        </a:p>
      </dgm:t>
    </dgm:pt>
    <dgm:pt modelId="{469BC621-BA5C-4A48-AF71-63097634004B}" type="parTrans" cxnId="{675900AD-E11F-431D-89AD-C0790A3F2B12}">
      <dgm:prSet/>
      <dgm:spPr/>
      <dgm:t>
        <a:bodyPr/>
        <a:lstStyle/>
        <a:p>
          <a:endParaRPr lang="en-GB"/>
        </a:p>
      </dgm:t>
    </dgm:pt>
    <dgm:pt modelId="{13205763-68A6-4BDF-830F-AEAE3866C12F}" type="sibTrans" cxnId="{675900AD-E11F-431D-89AD-C0790A3F2B12}">
      <dgm:prSet/>
      <dgm:spPr/>
      <dgm:t>
        <a:bodyPr/>
        <a:lstStyle/>
        <a:p>
          <a:endParaRPr lang="en-GB"/>
        </a:p>
      </dgm:t>
    </dgm:pt>
    <dgm:pt modelId="{55725C4E-2982-4F25-810F-4F7B8A29B329}">
      <dgm:prSet/>
      <dgm:spPr>
        <a:solidFill>
          <a:schemeClr val="accent2">
            <a:lumMod val="75000"/>
          </a:schemeClr>
        </a:solidFill>
      </dgm:spPr>
      <dgm:t>
        <a:bodyPr/>
        <a:lstStyle/>
        <a:p>
          <a:r>
            <a:rPr lang="en-GB" b="1" dirty="0"/>
            <a:t>Management of Hypoglycaemia</a:t>
          </a:r>
        </a:p>
      </dgm:t>
    </dgm:pt>
    <dgm:pt modelId="{9A76D626-9519-4278-BA6F-CA0664951004}" type="parTrans" cxnId="{361D67BB-F429-43BE-BBC1-2F748C297FF1}">
      <dgm:prSet/>
      <dgm:spPr/>
      <dgm:t>
        <a:bodyPr/>
        <a:lstStyle/>
        <a:p>
          <a:endParaRPr lang="en-GB"/>
        </a:p>
      </dgm:t>
    </dgm:pt>
    <dgm:pt modelId="{28418CBE-F527-4838-B236-2AF6DCD6E9F4}" type="sibTrans" cxnId="{361D67BB-F429-43BE-BBC1-2F748C297FF1}">
      <dgm:prSet/>
      <dgm:spPr/>
      <dgm:t>
        <a:bodyPr/>
        <a:lstStyle/>
        <a:p>
          <a:endParaRPr lang="en-GB"/>
        </a:p>
      </dgm:t>
    </dgm:pt>
    <dgm:pt modelId="{ECAFB13C-B098-4611-8DC6-EAB76FD76453}">
      <dgm:prSet/>
      <dgm:spPr>
        <a:solidFill>
          <a:schemeClr val="accent2">
            <a:lumMod val="75000"/>
          </a:schemeClr>
        </a:solidFill>
      </dgm:spPr>
      <dgm:t>
        <a:bodyPr/>
        <a:lstStyle/>
        <a:p>
          <a:r>
            <a:rPr lang="en-GB" b="1" dirty="0"/>
            <a:t>Management of acute changes in plasma glucose control</a:t>
          </a:r>
        </a:p>
      </dgm:t>
    </dgm:pt>
    <dgm:pt modelId="{82DBF613-9FE2-4894-87BD-C815224756E9}" type="parTrans" cxnId="{F929876B-37B0-4BC2-A013-7731D749C690}">
      <dgm:prSet/>
      <dgm:spPr/>
      <dgm:t>
        <a:bodyPr/>
        <a:lstStyle/>
        <a:p>
          <a:endParaRPr lang="en-GB"/>
        </a:p>
      </dgm:t>
    </dgm:pt>
    <dgm:pt modelId="{6ECFBF23-E697-4710-BEBE-F964F3E1F78D}" type="sibTrans" cxnId="{F929876B-37B0-4BC2-A013-7731D749C690}">
      <dgm:prSet/>
      <dgm:spPr/>
      <dgm:t>
        <a:bodyPr/>
        <a:lstStyle/>
        <a:p>
          <a:endParaRPr lang="en-GB"/>
        </a:p>
      </dgm:t>
    </dgm:pt>
    <dgm:pt modelId="{9F509ABA-F9FF-43E2-A849-1F225A8E027E}">
      <dgm:prSet/>
      <dgm:spPr/>
      <dgm:t>
        <a:bodyPr/>
        <a:lstStyle/>
        <a:p>
          <a:r>
            <a:rPr lang="en-GB" b="1" dirty="0"/>
            <a:t>Support from an appropriately trained and experienced health care professional</a:t>
          </a:r>
        </a:p>
      </dgm:t>
    </dgm:pt>
    <dgm:pt modelId="{233DEBD1-A0EB-4E92-9AC7-987C5DACA518}" type="parTrans" cxnId="{7A0F8225-B54D-4496-A486-137BD6DDA985}">
      <dgm:prSet/>
      <dgm:spPr/>
      <dgm:t>
        <a:bodyPr/>
        <a:lstStyle/>
        <a:p>
          <a:endParaRPr lang="en-GB"/>
        </a:p>
      </dgm:t>
    </dgm:pt>
    <dgm:pt modelId="{0B8E1C5B-E97E-4E23-8DCE-7EAA6D434F91}" type="sibTrans" cxnId="{7A0F8225-B54D-4496-A486-137BD6DDA985}">
      <dgm:prSet/>
      <dgm:spPr/>
      <dgm:t>
        <a:bodyPr/>
        <a:lstStyle/>
        <a:p>
          <a:endParaRPr lang="en-GB"/>
        </a:p>
      </dgm:t>
    </dgm:pt>
    <dgm:pt modelId="{F913A3D4-58E4-49E5-83F5-3244F39F08F8}" type="pres">
      <dgm:prSet presAssocID="{904356D2-5F86-4EFE-B0F5-05D35DD03371}" presName="linear" presStyleCnt="0">
        <dgm:presLayoutVars>
          <dgm:animLvl val="lvl"/>
          <dgm:resizeHandles val="exact"/>
        </dgm:presLayoutVars>
      </dgm:prSet>
      <dgm:spPr/>
    </dgm:pt>
    <dgm:pt modelId="{61CEECCE-119C-4D4A-87D1-EDEA315AC1AA}" type="pres">
      <dgm:prSet presAssocID="{D36EB06F-FAA9-4DC6-95F4-6C0EDE2913D3}" presName="parentText" presStyleLbl="node1" presStyleIdx="0" presStyleCnt="11">
        <dgm:presLayoutVars>
          <dgm:chMax val="0"/>
          <dgm:bulletEnabled val="1"/>
        </dgm:presLayoutVars>
      </dgm:prSet>
      <dgm:spPr/>
    </dgm:pt>
    <dgm:pt modelId="{A9096374-EE85-498E-8BCE-8D3B80F8006C}" type="pres">
      <dgm:prSet presAssocID="{05C1F85F-AE2D-442C-8FA4-3594D06B469E}" presName="spacer" presStyleCnt="0"/>
      <dgm:spPr/>
    </dgm:pt>
    <dgm:pt modelId="{C0B090B3-A043-4F55-9F59-A8DF6CBBD01F}" type="pres">
      <dgm:prSet presAssocID="{436334B8-D284-4F4A-88D1-6042C1B8B42C}" presName="parentText" presStyleLbl="node1" presStyleIdx="1" presStyleCnt="11">
        <dgm:presLayoutVars>
          <dgm:chMax val="0"/>
          <dgm:bulletEnabled val="1"/>
        </dgm:presLayoutVars>
      </dgm:prSet>
      <dgm:spPr/>
    </dgm:pt>
    <dgm:pt modelId="{8D3715A6-8783-48D7-80F2-4DC5F50D6A9E}" type="pres">
      <dgm:prSet presAssocID="{BF183475-D683-4A38-9C58-FE244EBB36D7}" presName="spacer" presStyleCnt="0"/>
      <dgm:spPr/>
    </dgm:pt>
    <dgm:pt modelId="{C72701A7-354F-4B4C-9075-FCD35B6DAC8E}" type="pres">
      <dgm:prSet presAssocID="{972E0FCA-EF3D-4C35-8E33-AB924788542E}" presName="parentText" presStyleLbl="node1" presStyleIdx="2" presStyleCnt="11">
        <dgm:presLayoutVars>
          <dgm:chMax val="0"/>
          <dgm:bulletEnabled val="1"/>
        </dgm:presLayoutVars>
      </dgm:prSet>
      <dgm:spPr/>
    </dgm:pt>
    <dgm:pt modelId="{6671A739-A705-49CF-92DF-0DC9FD800BCC}" type="pres">
      <dgm:prSet presAssocID="{972E0FCA-EF3D-4C35-8E33-AB924788542E}" presName="childText" presStyleLbl="revTx" presStyleIdx="0" presStyleCnt="1">
        <dgm:presLayoutVars>
          <dgm:bulletEnabled val="1"/>
        </dgm:presLayoutVars>
      </dgm:prSet>
      <dgm:spPr/>
    </dgm:pt>
    <dgm:pt modelId="{E13336BE-7319-429C-8EBC-0F1D53136EE5}" type="pres">
      <dgm:prSet presAssocID="{FD968599-211E-4B70-8430-EBAD0D9D3B34}" presName="parentText" presStyleLbl="node1" presStyleIdx="3" presStyleCnt="11">
        <dgm:presLayoutVars>
          <dgm:chMax val="0"/>
          <dgm:bulletEnabled val="1"/>
        </dgm:presLayoutVars>
      </dgm:prSet>
      <dgm:spPr/>
    </dgm:pt>
    <dgm:pt modelId="{96023434-38A3-4F37-AFA1-1FFD04EC923C}" type="pres">
      <dgm:prSet presAssocID="{474BA235-665C-466D-A359-0EAEC4C80987}" presName="spacer" presStyleCnt="0"/>
      <dgm:spPr/>
    </dgm:pt>
    <dgm:pt modelId="{510C8609-089A-45CE-BB3D-FF4DDF88E20B}" type="pres">
      <dgm:prSet presAssocID="{830F2EA8-FF7A-4412-B967-196254B91932}" presName="parentText" presStyleLbl="node1" presStyleIdx="4" presStyleCnt="11">
        <dgm:presLayoutVars>
          <dgm:chMax val="0"/>
          <dgm:bulletEnabled val="1"/>
        </dgm:presLayoutVars>
      </dgm:prSet>
      <dgm:spPr/>
    </dgm:pt>
    <dgm:pt modelId="{B37F62F5-41A6-40AC-B8D4-987E94845515}" type="pres">
      <dgm:prSet presAssocID="{A15924B5-CEFD-4C3C-BB09-C050E8B24AA0}" presName="spacer" presStyleCnt="0"/>
      <dgm:spPr/>
    </dgm:pt>
    <dgm:pt modelId="{F51A338B-75FC-429D-B77E-3C101D2F19D7}" type="pres">
      <dgm:prSet presAssocID="{09CD7E07-217E-469B-9778-0FCEB85C609B}" presName="parentText" presStyleLbl="node1" presStyleIdx="5" presStyleCnt="11">
        <dgm:presLayoutVars>
          <dgm:chMax val="0"/>
          <dgm:bulletEnabled val="1"/>
        </dgm:presLayoutVars>
      </dgm:prSet>
      <dgm:spPr/>
    </dgm:pt>
    <dgm:pt modelId="{E4619655-8042-42E1-AE13-710782B53D12}" type="pres">
      <dgm:prSet presAssocID="{DF426E59-9A87-40D5-89A7-E3E6D6A43DD8}" presName="spacer" presStyleCnt="0"/>
      <dgm:spPr/>
    </dgm:pt>
    <dgm:pt modelId="{65C98A4F-68C4-4C03-9E6B-DA08551CE6CE}" type="pres">
      <dgm:prSet presAssocID="{5D94E9FE-DFD4-4410-9B86-1106A4AB51AF}" presName="parentText" presStyleLbl="node1" presStyleIdx="6" presStyleCnt="11">
        <dgm:presLayoutVars>
          <dgm:chMax val="0"/>
          <dgm:bulletEnabled val="1"/>
        </dgm:presLayoutVars>
      </dgm:prSet>
      <dgm:spPr/>
    </dgm:pt>
    <dgm:pt modelId="{F3FFE60D-1796-47D3-AB9F-BCCCDD599B34}" type="pres">
      <dgm:prSet presAssocID="{86554EBB-0D2C-443F-ADD6-20E92CEA6527}" presName="spacer" presStyleCnt="0"/>
      <dgm:spPr/>
    </dgm:pt>
    <dgm:pt modelId="{68EBFFD2-7758-46B9-AF9F-DF6BCB52ED6E}" type="pres">
      <dgm:prSet presAssocID="{53229105-3A2A-40A1-9C37-4A6B1B74A3D7}" presName="parentText" presStyleLbl="node1" presStyleIdx="7" presStyleCnt="11">
        <dgm:presLayoutVars>
          <dgm:chMax val="0"/>
          <dgm:bulletEnabled val="1"/>
        </dgm:presLayoutVars>
      </dgm:prSet>
      <dgm:spPr/>
    </dgm:pt>
    <dgm:pt modelId="{6898F183-53AA-4EB0-B2DF-F09D0149A208}" type="pres">
      <dgm:prSet presAssocID="{13205763-68A6-4BDF-830F-AEAE3866C12F}" presName="spacer" presStyleCnt="0"/>
      <dgm:spPr/>
    </dgm:pt>
    <dgm:pt modelId="{761BE7D0-7F87-441D-AAE6-5CDA838857A6}" type="pres">
      <dgm:prSet presAssocID="{55725C4E-2982-4F25-810F-4F7B8A29B329}" presName="parentText" presStyleLbl="node1" presStyleIdx="8" presStyleCnt="11">
        <dgm:presLayoutVars>
          <dgm:chMax val="0"/>
          <dgm:bulletEnabled val="1"/>
        </dgm:presLayoutVars>
      </dgm:prSet>
      <dgm:spPr/>
    </dgm:pt>
    <dgm:pt modelId="{EC9EFD97-4822-44AB-B2A6-33FBC9B0CD89}" type="pres">
      <dgm:prSet presAssocID="{28418CBE-F527-4838-B236-2AF6DCD6E9F4}" presName="spacer" presStyleCnt="0"/>
      <dgm:spPr/>
    </dgm:pt>
    <dgm:pt modelId="{58E4F70D-8E56-4517-AA8C-99ECEC9141AC}" type="pres">
      <dgm:prSet presAssocID="{ECAFB13C-B098-4611-8DC6-EAB76FD76453}" presName="parentText" presStyleLbl="node1" presStyleIdx="9" presStyleCnt="11">
        <dgm:presLayoutVars>
          <dgm:chMax val="0"/>
          <dgm:bulletEnabled val="1"/>
        </dgm:presLayoutVars>
      </dgm:prSet>
      <dgm:spPr/>
    </dgm:pt>
    <dgm:pt modelId="{61609D7D-3A33-478D-BDD3-A3F1770D9DF5}" type="pres">
      <dgm:prSet presAssocID="{6ECFBF23-E697-4710-BEBE-F964F3E1F78D}" presName="spacer" presStyleCnt="0"/>
      <dgm:spPr/>
    </dgm:pt>
    <dgm:pt modelId="{A7A32EB3-4E1D-41F5-81AF-9F5E04CEEAEA}" type="pres">
      <dgm:prSet presAssocID="{9F509ABA-F9FF-43E2-A849-1F225A8E027E}" presName="parentText" presStyleLbl="node1" presStyleIdx="10" presStyleCnt="11">
        <dgm:presLayoutVars>
          <dgm:chMax val="0"/>
          <dgm:bulletEnabled val="1"/>
        </dgm:presLayoutVars>
      </dgm:prSet>
      <dgm:spPr/>
    </dgm:pt>
  </dgm:ptLst>
  <dgm:cxnLst>
    <dgm:cxn modelId="{2C01F10F-F4DA-49CA-9EF0-800CF583B410}" srcId="{904356D2-5F86-4EFE-B0F5-05D35DD03371}" destId="{5D94E9FE-DFD4-4410-9B86-1106A4AB51AF}" srcOrd="6" destOrd="0" parTransId="{BBFB9175-2147-4CDA-AF95-A05B2C9C8101}" sibTransId="{86554EBB-0D2C-443F-ADD6-20E92CEA6527}"/>
    <dgm:cxn modelId="{D228221C-764F-4F22-BDB3-BF8E3B502BAF}" type="presOf" srcId="{436334B8-D284-4F4A-88D1-6042C1B8B42C}" destId="{C0B090B3-A043-4F55-9F59-A8DF6CBBD01F}" srcOrd="0" destOrd="0" presId="urn:microsoft.com/office/officeart/2005/8/layout/vList2"/>
    <dgm:cxn modelId="{7A0F8225-B54D-4496-A486-137BD6DDA985}" srcId="{904356D2-5F86-4EFE-B0F5-05D35DD03371}" destId="{9F509ABA-F9FF-43E2-A849-1F225A8E027E}" srcOrd="10" destOrd="0" parTransId="{233DEBD1-A0EB-4E92-9AC7-987C5DACA518}" sibTransId="{0B8E1C5B-E97E-4E23-8DCE-7EAA6D434F91}"/>
    <dgm:cxn modelId="{29EBF538-40F3-4E88-BD21-8428593A05A5}" srcId="{904356D2-5F86-4EFE-B0F5-05D35DD03371}" destId="{FD968599-211E-4B70-8430-EBAD0D9D3B34}" srcOrd="3" destOrd="0" parTransId="{515FE8C1-D9AB-4CA8-897D-95766FD6EBD2}" sibTransId="{474BA235-665C-466D-A359-0EAEC4C80987}"/>
    <dgm:cxn modelId="{F69E5E3B-2D29-4A8C-9094-FB5A9E928042}" srcId="{972E0FCA-EF3D-4C35-8E33-AB924788542E}" destId="{FFFCB8F8-1476-4D47-A395-AF106A8E23F8}" srcOrd="1" destOrd="0" parTransId="{2ECA7EE3-EC82-4193-AB03-BF58C94F992E}" sibTransId="{AD65630B-DCF2-4325-B6DF-4B27065C0A07}"/>
    <dgm:cxn modelId="{60494061-9889-44D3-9413-55FEFABF99E8}" srcId="{904356D2-5F86-4EFE-B0F5-05D35DD03371}" destId="{436334B8-D284-4F4A-88D1-6042C1B8B42C}" srcOrd="1" destOrd="0" parTransId="{729F7CD5-39DC-4D12-AEA1-9AEFF3A4C52F}" sibTransId="{BF183475-D683-4A38-9C58-FE244EBB36D7}"/>
    <dgm:cxn modelId="{EEAE5B4A-49CC-4E6A-B170-13853BD9B7A3}" type="presOf" srcId="{972E0FCA-EF3D-4C35-8E33-AB924788542E}" destId="{C72701A7-354F-4B4C-9075-FCD35B6DAC8E}" srcOrd="0" destOrd="0" presId="urn:microsoft.com/office/officeart/2005/8/layout/vList2"/>
    <dgm:cxn modelId="{F929876B-37B0-4BC2-A013-7731D749C690}" srcId="{904356D2-5F86-4EFE-B0F5-05D35DD03371}" destId="{ECAFB13C-B098-4611-8DC6-EAB76FD76453}" srcOrd="9" destOrd="0" parTransId="{82DBF613-9FE2-4894-87BD-C815224756E9}" sibTransId="{6ECFBF23-E697-4710-BEBE-F964F3E1F78D}"/>
    <dgm:cxn modelId="{D1954652-8CD3-49F4-8D72-726913D67B3E}" type="presOf" srcId="{53229105-3A2A-40A1-9C37-4A6B1B74A3D7}" destId="{68EBFFD2-7758-46B9-AF9F-DF6BCB52ED6E}" srcOrd="0" destOrd="0" presId="urn:microsoft.com/office/officeart/2005/8/layout/vList2"/>
    <dgm:cxn modelId="{63A07073-7848-4B12-B1D5-D10E87C28C36}" srcId="{904356D2-5F86-4EFE-B0F5-05D35DD03371}" destId="{972E0FCA-EF3D-4C35-8E33-AB924788542E}" srcOrd="2" destOrd="0" parTransId="{BD880A74-4385-41AD-9D6E-E2291D56384D}" sibTransId="{39CE7C2A-7548-4559-9F75-EAA882FCE695}"/>
    <dgm:cxn modelId="{91AE4357-D963-4D23-B0C5-8640F1C97068}" type="presOf" srcId="{904356D2-5F86-4EFE-B0F5-05D35DD03371}" destId="{F913A3D4-58E4-49E5-83F5-3244F39F08F8}" srcOrd="0" destOrd="0" presId="urn:microsoft.com/office/officeart/2005/8/layout/vList2"/>
    <dgm:cxn modelId="{DE7CEC7A-6CA7-4A42-A314-488A630C186B}" type="presOf" srcId="{D36EB06F-FAA9-4DC6-95F4-6C0EDE2913D3}" destId="{61CEECCE-119C-4D4A-87D1-EDEA315AC1AA}" srcOrd="0" destOrd="0" presId="urn:microsoft.com/office/officeart/2005/8/layout/vList2"/>
    <dgm:cxn modelId="{B01A3784-8E3B-4B0B-BFF3-5660F73DFD94}" type="presOf" srcId="{55725C4E-2982-4F25-810F-4F7B8A29B329}" destId="{761BE7D0-7F87-441D-AAE6-5CDA838857A6}" srcOrd="0" destOrd="0" presId="urn:microsoft.com/office/officeart/2005/8/layout/vList2"/>
    <dgm:cxn modelId="{73018C93-B92A-42D2-AAE5-04B607066457}" type="presOf" srcId="{09CD7E07-217E-469B-9778-0FCEB85C609B}" destId="{F51A338B-75FC-429D-B77E-3C101D2F19D7}" srcOrd="0" destOrd="0" presId="urn:microsoft.com/office/officeart/2005/8/layout/vList2"/>
    <dgm:cxn modelId="{01A53097-6DD9-4F1A-93DB-C9DF43AD2E04}" type="presOf" srcId="{6EF3BDA0-5496-44ED-B0EC-2B2B01D7907B}" destId="{6671A739-A705-49CF-92DF-0DC9FD800BCC}" srcOrd="0" destOrd="0" presId="urn:microsoft.com/office/officeart/2005/8/layout/vList2"/>
    <dgm:cxn modelId="{CFD9269D-D521-4652-AEF1-3E145F202452}" srcId="{904356D2-5F86-4EFE-B0F5-05D35DD03371}" destId="{09CD7E07-217E-469B-9778-0FCEB85C609B}" srcOrd="5" destOrd="0" parTransId="{F79DDC39-F312-431A-9D9C-A98FC5E1CAD3}" sibTransId="{DF426E59-9A87-40D5-89A7-E3E6D6A43DD8}"/>
    <dgm:cxn modelId="{675900AD-E11F-431D-89AD-C0790A3F2B12}" srcId="{904356D2-5F86-4EFE-B0F5-05D35DD03371}" destId="{53229105-3A2A-40A1-9C37-4A6B1B74A3D7}" srcOrd="7" destOrd="0" parTransId="{469BC621-BA5C-4A48-AF71-63097634004B}" sibTransId="{13205763-68A6-4BDF-830F-AEAE3866C12F}"/>
    <dgm:cxn modelId="{8760C5AD-FB06-4D30-A193-679048FC6E0A}" srcId="{904356D2-5F86-4EFE-B0F5-05D35DD03371}" destId="{830F2EA8-FF7A-4412-B967-196254B91932}" srcOrd="4" destOrd="0" parTransId="{1C69914E-C5AC-4928-BCDA-27D0A569B70D}" sibTransId="{A15924B5-CEFD-4C3C-BB09-C050E8B24AA0}"/>
    <dgm:cxn modelId="{186F12B2-DDB7-459B-A8A2-70FB9265BB79}" type="presOf" srcId="{9F509ABA-F9FF-43E2-A849-1F225A8E027E}" destId="{A7A32EB3-4E1D-41F5-81AF-9F5E04CEEAEA}" srcOrd="0" destOrd="0" presId="urn:microsoft.com/office/officeart/2005/8/layout/vList2"/>
    <dgm:cxn modelId="{AF325CB4-E3F1-4F43-BDE5-601105764BD5}" srcId="{904356D2-5F86-4EFE-B0F5-05D35DD03371}" destId="{D36EB06F-FAA9-4DC6-95F4-6C0EDE2913D3}" srcOrd="0" destOrd="0" parTransId="{B51C2E07-2A12-4207-B76E-DAD592889EBD}" sibTransId="{05C1F85F-AE2D-442C-8FA4-3594D06B469E}"/>
    <dgm:cxn modelId="{8D8160B5-BCA6-4147-92E2-C49783F33EE4}" type="presOf" srcId="{FD968599-211E-4B70-8430-EBAD0D9D3B34}" destId="{E13336BE-7319-429C-8EBC-0F1D53136EE5}" srcOrd="0" destOrd="0" presId="urn:microsoft.com/office/officeart/2005/8/layout/vList2"/>
    <dgm:cxn modelId="{07C51EB6-6811-41A6-AEBB-13B2772DA0E4}" type="presOf" srcId="{ECAFB13C-B098-4611-8DC6-EAB76FD76453}" destId="{58E4F70D-8E56-4517-AA8C-99ECEC9141AC}" srcOrd="0" destOrd="0" presId="urn:microsoft.com/office/officeart/2005/8/layout/vList2"/>
    <dgm:cxn modelId="{361D67BB-F429-43BE-BBC1-2F748C297FF1}" srcId="{904356D2-5F86-4EFE-B0F5-05D35DD03371}" destId="{55725C4E-2982-4F25-810F-4F7B8A29B329}" srcOrd="8" destOrd="0" parTransId="{9A76D626-9519-4278-BA6F-CA0664951004}" sibTransId="{28418CBE-F527-4838-B236-2AF6DCD6E9F4}"/>
    <dgm:cxn modelId="{0B4950D4-BF2B-4E31-92EE-63CE1C62F820}" type="presOf" srcId="{FFFCB8F8-1476-4D47-A395-AF106A8E23F8}" destId="{6671A739-A705-49CF-92DF-0DC9FD800BCC}" srcOrd="0" destOrd="1" presId="urn:microsoft.com/office/officeart/2005/8/layout/vList2"/>
    <dgm:cxn modelId="{503CA5EA-550B-4706-847F-8753C3141A3C}" type="presOf" srcId="{830F2EA8-FF7A-4412-B967-196254B91932}" destId="{510C8609-089A-45CE-BB3D-FF4DDF88E20B}" srcOrd="0" destOrd="0" presId="urn:microsoft.com/office/officeart/2005/8/layout/vList2"/>
    <dgm:cxn modelId="{AB1EE6EE-9A97-4038-B623-E8556EC4746B}" srcId="{972E0FCA-EF3D-4C35-8E33-AB924788542E}" destId="{6EF3BDA0-5496-44ED-B0EC-2B2B01D7907B}" srcOrd="0" destOrd="0" parTransId="{74EDA063-4A20-4D6F-ACE9-2C7A9CD6047A}" sibTransId="{7E80F1AA-B8D4-4F68-A14A-F119D937A3C5}"/>
    <dgm:cxn modelId="{991725F5-EF59-49A7-BC86-0E4F5FB23BCE}" type="presOf" srcId="{5D94E9FE-DFD4-4410-9B86-1106A4AB51AF}" destId="{65C98A4F-68C4-4C03-9E6B-DA08551CE6CE}" srcOrd="0" destOrd="0" presId="urn:microsoft.com/office/officeart/2005/8/layout/vList2"/>
    <dgm:cxn modelId="{05CB9AB6-A963-47E3-8796-135C6B20E065}" type="presParOf" srcId="{F913A3D4-58E4-49E5-83F5-3244F39F08F8}" destId="{61CEECCE-119C-4D4A-87D1-EDEA315AC1AA}" srcOrd="0" destOrd="0" presId="urn:microsoft.com/office/officeart/2005/8/layout/vList2"/>
    <dgm:cxn modelId="{C0F32CDC-3C04-45A8-9A6A-B219773ED88B}" type="presParOf" srcId="{F913A3D4-58E4-49E5-83F5-3244F39F08F8}" destId="{A9096374-EE85-498E-8BCE-8D3B80F8006C}" srcOrd="1" destOrd="0" presId="urn:microsoft.com/office/officeart/2005/8/layout/vList2"/>
    <dgm:cxn modelId="{9F304611-68EE-4EA9-909F-59D802AC61D1}" type="presParOf" srcId="{F913A3D4-58E4-49E5-83F5-3244F39F08F8}" destId="{C0B090B3-A043-4F55-9F59-A8DF6CBBD01F}" srcOrd="2" destOrd="0" presId="urn:microsoft.com/office/officeart/2005/8/layout/vList2"/>
    <dgm:cxn modelId="{4A3B5E8E-8862-43C6-8C56-AFF63B6E9028}" type="presParOf" srcId="{F913A3D4-58E4-49E5-83F5-3244F39F08F8}" destId="{8D3715A6-8783-48D7-80F2-4DC5F50D6A9E}" srcOrd="3" destOrd="0" presId="urn:microsoft.com/office/officeart/2005/8/layout/vList2"/>
    <dgm:cxn modelId="{28784D50-C7EE-4713-9170-6CCA83916253}" type="presParOf" srcId="{F913A3D4-58E4-49E5-83F5-3244F39F08F8}" destId="{C72701A7-354F-4B4C-9075-FCD35B6DAC8E}" srcOrd="4" destOrd="0" presId="urn:microsoft.com/office/officeart/2005/8/layout/vList2"/>
    <dgm:cxn modelId="{7D841262-D02D-433D-AFD1-BDBE7D78B826}" type="presParOf" srcId="{F913A3D4-58E4-49E5-83F5-3244F39F08F8}" destId="{6671A739-A705-49CF-92DF-0DC9FD800BCC}" srcOrd="5" destOrd="0" presId="urn:microsoft.com/office/officeart/2005/8/layout/vList2"/>
    <dgm:cxn modelId="{AEE4E9D3-01E2-4A86-8FFA-05E6BA29D6C0}" type="presParOf" srcId="{F913A3D4-58E4-49E5-83F5-3244F39F08F8}" destId="{E13336BE-7319-429C-8EBC-0F1D53136EE5}" srcOrd="6" destOrd="0" presId="urn:microsoft.com/office/officeart/2005/8/layout/vList2"/>
    <dgm:cxn modelId="{1ECB54B4-EF87-4D81-9D0D-9DCDF2B0C5C4}" type="presParOf" srcId="{F913A3D4-58E4-49E5-83F5-3244F39F08F8}" destId="{96023434-38A3-4F37-AFA1-1FFD04EC923C}" srcOrd="7" destOrd="0" presId="urn:microsoft.com/office/officeart/2005/8/layout/vList2"/>
    <dgm:cxn modelId="{ECA15A70-C859-4A6B-B024-F111112FEA43}" type="presParOf" srcId="{F913A3D4-58E4-49E5-83F5-3244F39F08F8}" destId="{510C8609-089A-45CE-BB3D-FF4DDF88E20B}" srcOrd="8" destOrd="0" presId="urn:microsoft.com/office/officeart/2005/8/layout/vList2"/>
    <dgm:cxn modelId="{6711BD6E-A8D5-49B5-BCE0-BE2E54C470C3}" type="presParOf" srcId="{F913A3D4-58E4-49E5-83F5-3244F39F08F8}" destId="{B37F62F5-41A6-40AC-B8D4-987E94845515}" srcOrd="9" destOrd="0" presId="urn:microsoft.com/office/officeart/2005/8/layout/vList2"/>
    <dgm:cxn modelId="{86999B71-BFCE-4908-970B-A7E4B662121B}" type="presParOf" srcId="{F913A3D4-58E4-49E5-83F5-3244F39F08F8}" destId="{F51A338B-75FC-429D-B77E-3C101D2F19D7}" srcOrd="10" destOrd="0" presId="urn:microsoft.com/office/officeart/2005/8/layout/vList2"/>
    <dgm:cxn modelId="{19348328-E3E7-435B-AF0F-0259D5608EC0}" type="presParOf" srcId="{F913A3D4-58E4-49E5-83F5-3244F39F08F8}" destId="{E4619655-8042-42E1-AE13-710782B53D12}" srcOrd="11" destOrd="0" presId="urn:microsoft.com/office/officeart/2005/8/layout/vList2"/>
    <dgm:cxn modelId="{E83FBDB8-17FE-4371-86D1-51129CCA0E98}" type="presParOf" srcId="{F913A3D4-58E4-49E5-83F5-3244F39F08F8}" destId="{65C98A4F-68C4-4C03-9E6B-DA08551CE6CE}" srcOrd="12" destOrd="0" presId="urn:microsoft.com/office/officeart/2005/8/layout/vList2"/>
    <dgm:cxn modelId="{8347B5D7-F766-4DEF-A50D-9B51804046B3}" type="presParOf" srcId="{F913A3D4-58E4-49E5-83F5-3244F39F08F8}" destId="{F3FFE60D-1796-47D3-AB9F-BCCCDD599B34}" srcOrd="13" destOrd="0" presId="urn:microsoft.com/office/officeart/2005/8/layout/vList2"/>
    <dgm:cxn modelId="{8E2954A9-B47D-4084-BA76-563266C11791}" type="presParOf" srcId="{F913A3D4-58E4-49E5-83F5-3244F39F08F8}" destId="{68EBFFD2-7758-46B9-AF9F-DF6BCB52ED6E}" srcOrd="14" destOrd="0" presId="urn:microsoft.com/office/officeart/2005/8/layout/vList2"/>
    <dgm:cxn modelId="{82B1049D-2FAF-41FD-8491-CAA4C4E1A959}" type="presParOf" srcId="{F913A3D4-58E4-49E5-83F5-3244F39F08F8}" destId="{6898F183-53AA-4EB0-B2DF-F09D0149A208}" srcOrd="15" destOrd="0" presId="urn:microsoft.com/office/officeart/2005/8/layout/vList2"/>
    <dgm:cxn modelId="{2C1CB3F4-C347-4D20-AC91-625A9B4BA1DC}" type="presParOf" srcId="{F913A3D4-58E4-49E5-83F5-3244F39F08F8}" destId="{761BE7D0-7F87-441D-AAE6-5CDA838857A6}" srcOrd="16" destOrd="0" presId="urn:microsoft.com/office/officeart/2005/8/layout/vList2"/>
    <dgm:cxn modelId="{2FA63888-27BF-4C61-BDD0-470EAE99FBC9}" type="presParOf" srcId="{F913A3D4-58E4-49E5-83F5-3244F39F08F8}" destId="{EC9EFD97-4822-44AB-B2A6-33FBC9B0CD89}" srcOrd="17" destOrd="0" presId="urn:microsoft.com/office/officeart/2005/8/layout/vList2"/>
    <dgm:cxn modelId="{F4B0B2CE-19AE-43F8-9302-3905BFF99291}" type="presParOf" srcId="{F913A3D4-58E4-49E5-83F5-3244F39F08F8}" destId="{58E4F70D-8E56-4517-AA8C-99ECEC9141AC}" srcOrd="18" destOrd="0" presId="urn:microsoft.com/office/officeart/2005/8/layout/vList2"/>
    <dgm:cxn modelId="{EEB07C27-36AE-47D8-B4FD-46E24B9B6B72}" type="presParOf" srcId="{F913A3D4-58E4-49E5-83F5-3244F39F08F8}" destId="{61609D7D-3A33-478D-BDD3-A3F1770D9DF5}" srcOrd="19" destOrd="0" presId="urn:microsoft.com/office/officeart/2005/8/layout/vList2"/>
    <dgm:cxn modelId="{1314CB77-10A1-4578-8B96-AC59BAF20526}" type="presParOf" srcId="{F913A3D4-58E4-49E5-83F5-3244F39F08F8}" destId="{A7A32EB3-4E1D-41F5-81AF-9F5E04CEEAEA}"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D1DC045-7A96-4FBB-AD0A-18019002B0B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341F5103-766C-4549-975A-EF4E7163FCBD}">
      <dgm:prSet/>
      <dgm:spPr/>
      <dgm:t>
        <a:bodyPr/>
        <a:lstStyle/>
        <a:p>
          <a:r>
            <a:rPr lang="en-GB" dirty="0"/>
            <a:t>Living with insulin is different for each patient, a complex mix of their physical and social characteristics</a:t>
          </a:r>
          <a:endParaRPr lang="en-US" dirty="0"/>
        </a:p>
      </dgm:t>
    </dgm:pt>
    <dgm:pt modelId="{A395B4A5-47CE-4EF4-B603-5D47AEDABE9B}" type="parTrans" cxnId="{BEB13562-DD32-4623-B241-13D846F4C4B2}">
      <dgm:prSet/>
      <dgm:spPr/>
      <dgm:t>
        <a:bodyPr/>
        <a:lstStyle/>
        <a:p>
          <a:endParaRPr lang="en-GB"/>
        </a:p>
      </dgm:t>
    </dgm:pt>
    <dgm:pt modelId="{E225F0F9-DEF6-4D4E-8132-226C5A5C563B}" type="sibTrans" cxnId="{BEB13562-DD32-4623-B241-13D846F4C4B2}">
      <dgm:prSet/>
      <dgm:spPr/>
      <dgm:t>
        <a:bodyPr/>
        <a:lstStyle/>
        <a:p>
          <a:endParaRPr lang="en-GB"/>
        </a:p>
      </dgm:t>
    </dgm:pt>
    <dgm:pt modelId="{582C0097-B85F-473E-AA0E-85D71B331C4A}">
      <dgm:prSet/>
      <dgm:spPr/>
      <dgm:t>
        <a:bodyPr/>
        <a:lstStyle/>
        <a:p>
          <a:r>
            <a:rPr lang="en-GB" dirty="0"/>
            <a:t>Different insulins, regimens and methods of delivery allow tailoring to an individual needs</a:t>
          </a:r>
          <a:endParaRPr lang="en-US" dirty="0"/>
        </a:p>
      </dgm:t>
    </dgm:pt>
    <dgm:pt modelId="{5CC0B8FC-96BA-49AF-B6D4-2B9F564B9E7B}" type="parTrans" cxnId="{A8502CAC-2776-4C19-A915-08748C13C1E2}">
      <dgm:prSet/>
      <dgm:spPr/>
      <dgm:t>
        <a:bodyPr/>
        <a:lstStyle/>
        <a:p>
          <a:endParaRPr lang="en-GB"/>
        </a:p>
      </dgm:t>
    </dgm:pt>
    <dgm:pt modelId="{DB67315D-0039-49C8-A699-600078D7CA5E}" type="sibTrans" cxnId="{A8502CAC-2776-4C19-A915-08748C13C1E2}">
      <dgm:prSet/>
      <dgm:spPr/>
      <dgm:t>
        <a:bodyPr/>
        <a:lstStyle/>
        <a:p>
          <a:endParaRPr lang="en-GB"/>
        </a:p>
      </dgm:t>
    </dgm:pt>
    <dgm:pt modelId="{ED27C80E-4CD8-4CEA-86C7-4199873B5482}">
      <dgm:prSet/>
      <dgm:spPr/>
      <dgm:t>
        <a:bodyPr/>
        <a:lstStyle/>
        <a:p>
          <a:r>
            <a:rPr lang="en-GB" dirty="0"/>
            <a:t>Education and effective use of SMBG are crucial to successful use of insulin therapy</a:t>
          </a:r>
          <a:endParaRPr lang="en-US" dirty="0"/>
        </a:p>
      </dgm:t>
    </dgm:pt>
    <dgm:pt modelId="{190ABAE3-43F2-4BFB-AC25-9A9665217B4A}" type="parTrans" cxnId="{AFCF80CA-B267-4643-8D31-B46DB9C782EB}">
      <dgm:prSet/>
      <dgm:spPr/>
      <dgm:t>
        <a:bodyPr/>
        <a:lstStyle/>
        <a:p>
          <a:endParaRPr lang="en-GB"/>
        </a:p>
      </dgm:t>
    </dgm:pt>
    <dgm:pt modelId="{FB39AE8F-F4C6-44C9-97E7-329B28FF10DC}" type="sibTrans" cxnId="{AFCF80CA-B267-4643-8D31-B46DB9C782EB}">
      <dgm:prSet/>
      <dgm:spPr/>
      <dgm:t>
        <a:bodyPr/>
        <a:lstStyle/>
        <a:p>
          <a:endParaRPr lang="en-GB"/>
        </a:p>
      </dgm:t>
    </dgm:pt>
    <dgm:pt modelId="{24E9406E-F78E-4132-9434-08BD1B156151}">
      <dgm:prSet/>
      <dgm:spPr/>
      <dgm:t>
        <a:bodyPr/>
        <a:lstStyle/>
        <a:p>
          <a:r>
            <a:rPr lang="en-GB" dirty="0"/>
            <a:t>Balance needs to be struck between HbA1c target and risk of hypoglycaemia and weight gain</a:t>
          </a:r>
          <a:endParaRPr lang="en-US" dirty="0"/>
        </a:p>
      </dgm:t>
    </dgm:pt>
    <dgm:pt modelId="{0753C967-0E9C-4914-96B1-04DF4500FBBE}" type="parTrans" cxnId="{B9A588EF-127E-43C3-9F2D-A681B71FBD46}">
      <dgm:prSet/>
      <dgm:spPr/>
      <dgm:t>
        <a:bodyPr/>
        <a:lstStyle/>
        <a:p>
          <a:endParaRPr lang="en-GB"/>
        </a:p>
      </dgm:t>
    </dgm:pt>
    <dgm:pt modelId="{F9937877-D13A-421B-BCAF-4442C31B7BE5}" type="sibTrans" cxnId="{B9A588EF-127E-43C3-9F2D-A681B71FBD46}">
      <dgm:prSet/>
      <dgm:spPr/>
      <dgm:t>
        <a:bodyPr/>
        <a:lstStyle/>
        <a:p>
          <a:endParaRPr lang="en-GB"/>
        </a:p>
      </dgm:t>
    </dgm:pt>
    <dgm:pt modelId="{3A4E2A1D-D2C4-459A-BA5D-86CB2F0F0F89}" type="pres">
      <dgm:prSet presAssocID="{4D1DC045-7A96-4FBB-AD0A-18019002B0B1}" presName="linear" presStyleCnt="0">
        <dgm:presLayoutVars>
          <dgm:animLvl val="lvl"/>
          <dgm:resizeHandles val="exact"/>
        </dgm:presLayoutVars>
      </dgm:prSet>
      <dgm:spPr/>
    </dgm:pt>
    <dgm:pt modelId="{3B7E3F67-F27C-4503-8764-4AD0E59EACD9}" type="pres">
      <dgm:prSet presAssocID="{341F5103-766C-4549-975A-EF4E7163FCBD}" presName="parentText" presStyleLbl="node1" presStyleIdx="0" presStyleCnt="4">
        <dgm:presLayoutVars>
          <dgm:chMax val="0"/>
          <dgm:bulletEnabled val="1"/>
        </dgm:presLayoutVars>
      </dgm:prSet>
      <dgm:spPr/>
    </dgm:pt>
    <dgm:pt modelId="{6ADEAE1A-3102-4413-9598-98D09DAAC1FB}" type="pres">
      <dgm:prSet presAssocID="{E225F0F9-DEF6-4D4E-8132-226C5A5C563B}" presName="spacer" presStyleCnt="0"/>
      <dgm:spPr/>
    </dgm:pt>
    <dgm:pt modelId="{9CEDCED7-9DC2-4A04-B941-BB85A87A1650}" type="pres">
      <dgm:prSet presAssocID="{582C0097-B85F-473E-AA0E-85D71B331C4A}" presName="parentText" presStyleLbl="node1" presStyleIdx="1" presStyleCnt="4">
        <dgm:presLayoutVars>
          <dgm:chMax val="0"/>
          <dgm:bulletEnabled val="1"/>
        </dgm:presLayoutVars>
      </dgm:prSet>
      <dgm:spPr/>
    </dgm:pt>
    <dgm:pt modelId="{D95344FF-E2BD-4A2F-8BC6-9F9E907A8423}" type="pres">
      <dgm:prSet presAssocID="{DB67315D-0039-49C8-A699-600078D7CA5E}" presName="spacer" presStyleCnt="0"/>
      <dgm:spPr/>
    </dgm:pt>
    <dgm:pt modelId="{236FB9E0-5FA7-425C-8939-C34959470B74}" type="pres">
      <dgm:prSet presAssocID="{ED27C80E-4CD8-4CEA-86C7-4199873B5482}" presName="parentText" presStyleLbl="node1" presStyleIdx="2" presStyleCnt="4">
        <dgm:presLayoutVars>
          <dgm:chMax val="0"/>
          <dgm:bulletEnabled val="1"/>
        </dgm:presLayoutVars>
      </dgm:prSet>
      <dgm:spPr/>
    </dgm:pt>
    <dgm:pt modelId="{686D1CEF-76A1-4622-92B2-A8D12E7138C4}" type="pres">
      <dgm:prSet presAssocID="{FB39AE8F-F4C6-44C9-97E7-329B28FF10DC}" presName="spacer" presStyleCnt="0"/>
      <dgm:spPr/>
    </dgm:pt>
    <dgm:pt modelId="{D911689B-C6EC-47CA-B87D-E06AA9C70E88}" type="pres">
      <dgm:prSet presAssocID="{24E9406E-F78E-4132-9434-08BD1B156151}" presName="parentText" presStyleLbl="node1" presStyleIdx="3" presStyleCnt="4">
        <dgm:presLayoutVars>
          <dgm:chMax val="0"/>
          <dgm:bulletEnabled val="1"/>
        </dgm:presLayoutVars>
      </dgm:prSet>
      <dgm:spPr/>
    </dgm:pt>
  </dgm:ptLst>
  <dgm:cxnLst>
    <dgm:cxn modelId="{BEB13562-DD32-4623-B241-13D846F4C4B2}" srcId="{4D1DC045-7A96-4FBB-AD0A-18019002B0B1}" destId="{341F5103-766C-4549-975A-EF4E7163FCBD}" srcOrd="0" destOrd="0" parTransId="{A395B4A5-47CE-4EF4-B603-5D47AEDABE9B}" sibTransId="{E225F0F9-DEF6-4D4E-8132-226C5A5C563B}"/>
    <dgm:cxn modelId="{3ED51A67-A81D-4F3B-8397-B92DE5BF3D8C}" type="presOf" srcId="{341F5103-766C-4549-975A-EF4E7163FCBD}" destId="{3B7E3F67-F27C-4503-8764-4AD0E59EACD9}" srcOrd="0" destOrd="0" presId="urn:microsoft.com/office/officeart/2005/8/layout/vList2"/>
    <dgm:cxn modelId="{D6B5F669-4ADB-43AC-86EB-B2D540D55F11}" type="presOf" srcId="{582C0097-B85F-473E-AA0E-85D71B331C4A}" destId="{9CEDCED7-9DC2-4A04-B941-BB85A87A1650}" srcOrd="0" destOrd="0" presId="urn:microsoft.com/office/officeart/2005/8/layout/vList2"/>
    <dgm:cxn modelId="{FE33C170-3A3F-468F-BD65-DFEA7C06A67C}" type="presOf" srcId="{ED27C80E-4CD8-4CEA-86C7-4199873B5482}" destId="{236FB9E0-5FA7-425C-8939-C34959470B74}" srcOrd="0" destOrd="0" presId="urn:microsoft.com/office/officeart/2005/8/layout/vList2"/>
    <dgm:cxn modelId="{CF5F7973-F679-440B-8655-22FABCE78C83}" type="presOf" srcId="{24E9406E-F78E-4132-9434-08BD1B156151}" destId="{D911689B-C6EC-47CA-B87D-E06AA9C70E88}" srcOrd="0" destOrd="0" presId="urn:microsoft.com/office/officeart/2005/8/layout/vList2"/>
    <dgm:cxn modelId="{A8502CAC-2776-4C19-A915-08748C13C1E2}" srcId="{4D1DC045-7A96-4FBB-AD0A-18019002B0B1}" destId="{582C0097-B85F-473E-AA0E-85D71B331C4A}" srcOrd="1" destOrd="0" parTransId="{5CC0B8FC-96BA-49AF-B6D4-2B9F564B9E7B}" sibTransId="{DB67315D-0039-49C8-A699-600078D7CA5E}"/>
    <dgm:cxn modelId="{AFCF80CA-B267-4643-8D31-B46DB9C782EB}" srcId="{4D1DC045-7A96-4FBB-AD0A-18019002B0B1}" destId="{ED27C80E-4CD8-4CEA-86C7-4199873B5482}" srcOrd="2" destOrd="0" parTransId="{190ABAE3-43F2-4BFB-AC25-9A9665217B4A}" sibTransId="{FB39AE8F-F4C6-44C9-97E7-329B28FF10DC}"/>
    <dgm:cxn modelId="{B9A588EF-127E-43C3-9F2D-A681B71FBD46}" srcId="{4D1DC045-7A96-4FBB-AD0A-18019002B0B1}" destId="{24E9406E-F78E-4132-9434-08BD1B156151}" srcOrd="3" destOrd="0" parTransId="{0753C967-0E9C-4914-96B1-04DF4500FBBE}" sibTransId="{F9937877-D13A-421B-BCAF-4442C31B7BE5}"/>
    <dgm:cxn modelId="{42EB43F9-CEDC-4001-BD98-7C2999998637}" type="presOf" srcId="{4D1DC045-7A96-4FBB-AD0A-18019002B0B1}" destId="{3A4E2A1D-D2C4-459A-BA5D-86CB2F0F0F89}" srcOrd="0" destOrd="0" presId="urn:microsoft.com/office/officeart/2005/8/layout/vList2"/>
    <dgm:cxn modelId="{A063C59E-6561-49EE-B412-A7024AF6B091}" type="presParOf" srcId="{3A4E2A1D-D2C4-459A-BA5D-86CB2F0F0F89}" destId="{3B7E3F67-F27C-4503-8764-4AD0E59EACD9}" srcOrd="0" destOrd="0" presId="urn:microsoft.com/office/officeart/2005/8/layout/vList2"/>
    <dgm:cxn modelId="{88257958-C295-4729-87F6-C6FE929FCAC7}" type="presParOf" srcId="{3A4E2A1D-D2C4-459A-BA5D-86CB2F0F0F89}" destId="{6ADEAE1A-3102-4413-9598-98D09DAAC1FB}" srcOrd="1" destOrd="0" presId="urn:microsoft.com/office/officeart/2005/8/layout/vList2"/>
    <dgm:cxn modelId="{E4D81CB7-9D57-47DB-9DCB-305408A8CF5D}" type="presParOf" srcId="{3A4E2A1D-D2C4-459A-BA5D-86CB2F0F0F89}" destId="{9CEDCED7-9DC2-4A04-B941-BB85A87A1650}" srcOrd="2" destOrd="0" presId="urn:microsoft.com/office/officeart/2005/8/layout/vList2"/>
    <dgm:cxn modelId="{4C164FA2-57F4-4A92-A884-180CF7896187}" type="presParOf" srcId="{3A4E2A1D-D2C4-459A-BA5D-86CB2F0F0F89}" destId="{D95344FF-E2BD-4A2F-8BC6-9F9E907A8423}" srcOrd="3" destOrd="0" presId="urn:microsoft.com/office/officeart/2005/8/layout/vList2"/>
    <dgm:cxn modelId="{0A386622-88C5-4A0D-A7A8-083A242AECF2}" type="presParOf" srcId="{3A4E2A1D-D2C4-459A-BA5D-86CB2F0F0F89}" destId="{236FB9E0-5FA7-425C-8939-C34959470B74}" srcOrd="4" destOrd="0" presId="urn:microsoft.com/office/officeart/2005/8/layout/vList2"/>
    <dgm:cxn modelId="{68346C00-BFFE-4091-93A8-A3AD10B36218}" type="presParOf" srcId="{3A4E2A1D-D2C4-459A-BA5D-86CB2F0F0F89}" destId="{686D1CEF-76A1-4622-92B2-A8D12E7138C4}" srcOrd="5" destOrd="0" presId="urn:microsoft.com/office/officeart/2005/8/layout/vList2"/>
    <dgm:cxn modelId="{8BA4D181-9104-462F-95E7-2153B86522F3}" type="presParOf" srcId="{3A4E2A1D-D2C4-459A-BA5D-86CB2F0F0F89}" destId="{D911689B-C6EC-47CA-B87D-E06AA9C70E8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79A93F-FD1F-4C5D-A182-F070A16674B0}"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3AE0F6CE-534B-4639-874B-F076A61DCA1E}">
      <dgm:prSet/>
      <dgm:spPr/>
      <dgm:t>
        <a:bodyPr/>
        <a:lstStyle/>
        <a:p>
          <a:r>
            <a:rPr lang="en-GB"/>
            <a:t>Evidence has suggested it is often best to start with a basal insulin to add onto current regimen</a:t>
          </a:r>
          <a:endParaRPr lang="en-US"/>
        </a:p>
      </dgm:t>
    </dgm:pt>
    <dgm:pt modelId="{D1FC95C5-930D-414B-B9F0-D7CBE0D08833}" type="parTrans" cxnId="{2CD4E63E-7006-461C-8814-4596D3B395B9}">
      <dgm:prSet/>
      <dgm:spPr/>
      <dgm:t>
        <a:bodyPr/>
        <a:lstStyle/>
        <a:p>
          <a:endParaRPr lang="en-US"/>
        </a:p>
      </dgm:t>
    </dgm:pt>
    <dgm:pt modelId="{260CC4DA-F225-44BD-A001-11242B3DBCA4}" type="sibTrans" cxnId="{2CD4E63E-7006-461C-8814-4596D3B395B9}">
      <dgm:prSet/>
      <dgm:spPr/>
      <dgm:t>
        <a:bodyPr/>
        <a:lstStyle/>
        <a:p>
          <a:endParaRPr lang="en-US"/>
        </a:p>
      </dgm:t>
    </dgm:pt>
    <dgm:pt modelId="{2C227F3E-C5C0-4205-9ED5-B7AA39E54463}">
      <dgm:prSet/>
      <dgm:spPr/>
      <dgm:t>
        <a:bodyPr/>
        <a:lstStyle/>
        <a:p>
          <a:r>
            <a:rPr lang="en-GB" dirty="0"/>
            <a:t>NICE suggest that NPH insulin should be first choice</a:t>
          </a:r>
        </a:p>
        <a:p>
          <a:r>
            <a:rPr lang="en-GB" dirty="0" err="1"/>
            <a:t>Insulatard</a:t>
          </a:r>
          <a:r>
            <a:rPr lang="en-GB" dirty="0"/>
            <a:t> / </a:t>
          </a:r>
          <a:r>
            <a:rPr lang="en-GB" dirty="0" err="1"/>
            <a:t>Insuman</a:t>
          </a:r>
          <a:r>
            <a:rPr lang="en-GB" dirty="0"/>
            <a:t>/Humulin I</a:t>
          </a:r>
          <a:endParaRPr lang="en-US" dirty="0"/>
        </a:p>
      </dgm:t>
    </dgm:pt>
    <dgm:pt modelId="{239EFA68-CFBF-4250-BF5B-567F7B2D2AAC}" type="parTrans" cxnId="{D997229F-3A86-4FE6-A430-02B76EB81ABC}">
      <dgm:prSet/>
      <dgm:spPr/>
      <dgm:t>
        <a:bodyPr/>
        <a:lstStyle/>
        <a:p>
          <a:endParaRPr lang="en-US"/>
        </a:p>
      </dgm:t>
    </dgm:pt>
    <dgm:pt modelId="{FC74E897-5CB1-4EBB-922F-461C8F957854}" type="sibTrans" cxnId="{D997229F-3A86-4FE6-A430-02B76EB81ABC}">
      <dgm:prSet/>
      <dgm:spPr/>
      <dgm:t>
        <a:bodyPr/>
        <a:lstStyle/>
        <a:p>
          <a:endParaRPr lang="en-US"/>
        </a:p>
      </dgm:t>
    </dgm:pt>
    <dgm:pt modelId="{1500DE03-908D-4022-AC08-38D953A1E0E7}" type="pres">
      <dgm:prSet presAssocID="{BE79A93F-FD1F-4C5D-A182-F070A16674B0}" presName="hierChild1" presStyleCnt="0">
        <dgm:presLayoutVars>
          <dgm:chPref val="1"/>
          <dgm:dir/>
          <dgm:animOne val="branch"/>
          <dgm:animLvl val="lvl"/>
          <dgm:resizeHandles/>
        </dgm:presLayoutVars>
      </dgm:prSet>
      <dgm:spPr/>
    </dgm:pt>
    <dgm:pt modelId="{B57F4A51-1B83-4187-9F35-63055324719D}" type="pres">
      <dgm:prSet presAssocID="{3AE0F6CE-534B-4639-874B-F076A61DCA1E}" presName="hierRoot1" presStyleCnt="0"/>
      <dgm:spPr/>
    </dgm:pt>
    <dgm:pt modelId="{14C01A16-3B10-4AA9-856E-91E4F7630DB1}" type="pres">
      <dgm:prSet presAssocID="{3AE0F6CE-534B-4639-874B-F076A61DCA1E}" presName="composite" presStyleCnt="0"/>
      <dgm:spPr/>
    </dgm:pt>
    <dgm:pt modelId="{45555BB9-32CD-4C46-889E-319F106D0D4D}" type="pres">
      <dgm:prSet presAssocID="{3AE0F6CE-534B-4639-874B-F076A61DCA1E}" presName="background" presStyleLbl="node0" presStyleIdx="0" presStyleCnt="2"/>
      <dgm:spPr/>
    </dgm:pt>
    <dgm:pt modelId="{84E91E39-49D3-4093-B35B-85B14E0C5B99}" type="pres">
      <dgm:prSet presAssocID="{3AE0F6CE-534B-4639-874B-F076A61DCA1E}" presName="text" presStyleLbl="fgAcc0" presStyleIdx="0" presStyleCnt="2">
        <dgm:presLayoutVars>
          <dgm:chPref val="3"/>
        </dgm:presLayoutVars>
      </dgm:prSet>
      <dgm:spPr/>
    </dgm:pt>
    <dgm:pt modelId="{9FC5BDEE-DE23-4248-883C-A8B45A0157CB}" type="pres">
      <dgm:prSet presAssocID="{3AE0F6CE-534B-4639-874B-F076A61DCA1E}" presName="hierChild2" presStyleCnt="0"/>
      <dgm:spPr/>
    </dgm:pt>
    <dgm:pt modelId="{52182E85-497E-454D-9D82-FB633F1330FB}" type="pres">
      <dgm:prSet presAssocID="{2C227F3E-C5C0-4205-9ED5-B7AA39E54463}" presName="hierRoot1" presStyleCnt="0"/>
      <dgm:spPr/>
    </dgm:pt>
    <dgm:pt modelId="{9DEE08D0-4CE7-4908-8F97-FC959305EE14}" type="pres">
      <dgm:prSet presAssocID="{2C227F3E-C5C0-4205-9ED5-B7AA39E54463}" presName="composite" presStyleCnt="0"/>
      <dgm:spPr/>
    </dgm:pt>
    <dgm:pt modelId="{622A1A24-E5AB-461D-A156-0DA1C2B98F45}" type="pres">
      <dgm:prSet presAssocID="{2C227F3E-C5C0-4205-9ED5-B7AA39E54463}" presName="background" presStyleLbl="node0" presStyleIdx="1" presStyleCnt="2"/>
      <dgm:spPr/>
    </dgm:pt>
    <dgm:pt modelId="{D7C46C0C-E73D-4251-8104-276F56239154}" type="pres">
      <dgm:prSet presAssocID="{2C227F3E-C5C0-4205-9ED5-B7AA39E54463}" presName="text" presStyleLbl="fgAcc0" presStyleIdx="1" presStyleCnt="2">
        <dgm:presLayoutVars>
          <dgm:chPref val="3"/>
        </dgm:presLayoutVars>
      </dgm:prSet>
      <dgm:spPr/>
    </dgm:pt>
    <dgm:pt modelId="{89DA8A02-CDA6-4154-936C-B5C11F760F36}" type="pres">
      <dgm:prSet presAssocID="{2C227F3E-C5C0-4205-9ED5-B7AA39E54463}" presName="hierChild2" presStyleCnt="0"/>
      <dgm:spPr/>
    </dgm:pt>
  </dgm:ptLst>
  <dgm:cxnLst>
    <dgm:cxn modelId="{598F3A2E-E973-439A-BF03-315E2ACC6173}" type="presOf" srcId="{2C227F3E-C5C0-4205-9ED5-B7AA39E54463}" destId="{D7C46C0C-E73D-4251-8104-276F56239154}" srcOrd="0" destOrd="0" presId="urn:microsoft.com/office/officeart/2005/8/layout/hierarchy1"/>
    <dgm:cxn modelId="{49280F3E-5F3D-43F7-B722-FCA7CE5EB64E}" type="presOf" srcId="{3AE0F6CE-534B-4639-874B-F076A61DCA1E}" destId="{84E91E39-49D3-4093-B35B-85B14E0C5B99}" srcOrd="0" destOrd="0" presId="urn:microsoft.com/office/officeart/2005/8/layout/hierarchy1"/>
    <dgm:cxn modelId="{2CD4E63E-7006-461C-8814-4596D3B395B9}" srcId="{BE79A93F-FD1F-4C5D-A182-F070A16674B0}" destId="{3AE0F6CE-534B-4639-874B-F076A61DCA1E}" srcOrd="0" destOrd="0" parTransId="{D1FC95C5-930D-414B-B9F0-D7CBE0D08833}" sibTransId="{260CC4DA-F225-44BD-A001-11242B3DBCA4}"/>
    <dgm:cxn modelId="{1DA59D45-5C43-449C-A2DF-2858EAFF01A2}" type="presOf" srcId="{BE79A93F-FD1F-4C5D-A182-F070A16674B0}" destId="{1500DE03-908D-4022-AC08-38D953A1E0E7}" srcOrd="0" destOrd="0" presId="urn:microsoft.com/office/officeart/2005/8/layout/hierarchy1"/>
    <dgm:cxn modelId="{D997229F-3A86-4FE6-A430-02B76EB81ABC}" srcId="{BE79A93F-FD1F-4C5D-A182-F070A16674B0}" destId="{2C227F3E-C5C0-4205-9ED5-B7AA39E54463}" srcOrd="1" destOrd="0" parTransId="{239EFA68-CFBF-4250-BF5B-567F7B2D2AAC}" sibTransId="{FC74E897-5CB1-4EBB-922F-461C8F957854}"/>
    <dgm:cxn modelId="{3B040124-8F43-4946-8C9C-D5D4E6028CD2}" type="presParOf" srcId="{1500DE03-908D-4022-AC08-38D953A1E0E7}" destId="{B57F4A51-1B83-4187-9F35-63055324719D}" srcOrd="0" destOrd="0" presId="urn:microsoft.com/office/officeart/2005/8/layout/hierarchy1"/>
    <dgm:cxn modelId="{71C540E9-36F6-44DF-A8C0-6486ACBA358E}" type="presParOf" srcId="{B57F4A51-1B83-4187-9F35-63055324719D}" destId="{14C01A16-3B10-4AA9-856E-91E4F7630DB1}" srcOrd="0" destOrd="0" presId="urn:microsoft.com/office/officeart/2005/8/layout/hierarchy1"/>
    <dgm:cxn modelId="{7CBFFE9F-2652-4B6E-91ED-A0C9F9594B64}" type="presParOf" srcId="{14C01A16-3B10-4AA9-856E-91E4F7630DB1}" destId="{45555BB9-32CD-4C46-889E-319F106D0D4D}" srcOrd="0" destOrd="0" presId="urn:microsoft.com/office/officeart/2005/8/layout/hierarchy1"/>
    <dgm:cxn modelId="{AD4BD75E-AA73-4A11-9FD9-F568B4BD8975}" type="presParOf" srcId="{14C01A16-3B10-4AA9-856E-91E4F7630DB1}" destId="{84E91E39-49D3-4093-B35B-85B14E0C5B99}" srcOrd="1" destOrd="0" presId="urn:microsoft.com/office/officeart/2005/8/layout/hierarchy1"/>
    <dgm:cxn modelId="{39F20768-3A39-4290-B027-28ACBDA354A3}" type="presParOf" srcId="{B57F4A51-1B83-4187-9F35-63055324719D}" destId="{9FC5BDEE-DE23-4248-883C-A8B45A0157CB}" srcOrd="1" destOrd="0" presId="urn:microsoft.com/office/officeart/2005/8/layout/hierarchy1"/>
    <dgm:cxn modelId="{D49EC1D3-E9DC-43B7-A971-F24EA0F777B3}" type="presParOf" srcId="{1500DE03-908D-4022-AC08-38D953A1E0E7}" destId="{52182E85-497E-454D-9D82-FB633F1330FB}" srcOrd="1" destOrd="0" presId="urn:microsoft.com/office/officeart/2005/8/layout/hierarchy1"/>
    <dgm:cxn modelId="{593C0492-A8A9-4D4C-B014-7C6D5F75F3F6}" type="presParOf" srcId="{52182E85-497E-454D-9D82-FB633F1330FB}" destId="{9DEE08D0-4CE7-4908-8F97-FC959305EE14}" srcOrd="0" destOrd="0" presId="urn:microsoft.com/office/officeart/2005/8/layout/hierarchy1"/>
    <dgm:cxn modelId="{A3393012-A08F-4D13-9210-6A4BD5F00045}" type="presParOf" srcId="{9DEE08D0-4CE7-4908-8F97-FC959305EE14}" destId="{622A1A24-E5AB-461D-A156-0DA1C2B98F45}" srcOrd="0" destOrd="0" presId="urn:microsoft.com/office/officeart/2005/8/layout/hierarchy1"/>
    <dgm:cxn modelId="{2E7DC332-C321-4324-89FD-C95634F92264}" type="presParOf" srcId="{9DEE08D0-4CE7-4908-8F97-FC959305EE14}" destId="{D7C46C0C-E73D-4251-8104-276F56239154}" srcOrd="1" destOrd="0" presId="urn:microsoft.com/office/officeart/2005/8/layout/hierarchy1"/>
    <dgm:cxn modelId="{246B3284-0116-4A1B-A973-989A7002BD93}" type="presParOf" srcId="{52182E85-497E-454D-9D82-FB633F1330FB}" destId="{89DA8A02-CDA6-4154-936C-B5C11F760F3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55EFF-2B25-460F-A7CD-990763B6C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EE14206-1AFD-468F-B15F-636643B937F0}">
      <dgm:prSet phldrT="[Text]"/>
      <dgm:spPr/>
      <dgm:t>
        <a:bodyPr/>
        <a:lstStyle/>
        <a:p>
          <a:r>
            <a:rPr lang="en-GB" dirty="0"/>
            <a:t>10units basal insulin at night</a:t>
          </a:r>
        </a:p>
      </dgm:t>
    </dgm:pt>
    <dgm:pt modelId="{98722B1D-A152-4534-A647-455FA73C82CB}" type="parTrans" cxnId="{BD6BF24F-D97A-4A39-BA05-A396D0FC5558}">
      <dgm:prSet/>
      <dgm:spPr/>
      <dgm:t>
        <a:bodyPr/>
        <a:lstStyle/>
        <a:p>
          <a:endParaRPr lang="en-GB"/>
        </a:p>
      </dgm:t>
    </dgm:pt>
    <dgm:pt modelId="{FB76E27F-1B91-43D2-9B7B-AF5E36A688F6}" type="sibTrans" cxnId="{BD6BF24F-D97A-4A39-BA05-A396D0FC5558}">
      <dgm:prSet/>
      <dgm:spPr/>
      <dgm:t>
        <a:bodyPr/>
        <a:lstStyle/>
        <a:p>
          <a:endParaRPr lang="en-GB"/>
        </a:p>
      </dgm:t>
    </dgm:pt>
    <dgm:pt modelId="{A76F0706-AFF4-4637-93E3-09DA5D07D4CE}">
      <dgm:prSet phldrT="[Text]"/>
      <dgm:spPr/>
      <dgm:t>
        <a:bodyPr/>
        <a:lstStyle/>
        <a:p>
          <a:r>
            <a:rPr lang="en-GB" dirty="0"/>
            <a:t>May consider a smaller dose of insulin if low BMI or other concerns/ risks</a:t>
          </a:r>
        </a:p>
      </dgm:t>
    </dgm:pt>
    <dgm:pt modelId="{446946C4-32A7-4D9B-BF7A-80D906C71E27}" type="parTrans" cxnId="{3421FEC5-5EC6-45C8-81AB-7A42E2CC1160}">
      <dgm:prSet/>
      <dgm:spPr/>
      <dgm:t>
        <a:bodyPr/>
        <a:lstStyle/>
        <a:p>
          <a:endParaRPr lang="en-GB"/>
        </a:p>
      </dgm:t>
    </dgm:pt>
    <dgm:pt modelId="{6C14286E-E4E7-4000-90C2-B13E9AD9AF4D}" type="sibTrans" cxnId="{3421FEC5-5EC6-45C8-81AB-7A42E2CC1160}">
      <dgm:prSet/>
      <dgm:spPr/>
      <dgm:t>
        <a:bodyPr/>
        <a:lstStyle/>
        <a:p>
          <a:endParaRPr lang="en-GB"/>
        </a:p>
      </dgm:t>
    </dgm:pt>
    <dgm:pt modelId="{F8F8D0C3-8C34-48E4-94A9-AD69249C2DC7}">
      <dgm:prSet phldrT="[Text]"/>
      <dgm:spPr/>
      <dgm:t>
        <a:bodyPr/>
        <a:lstStyle/>
        <a:p>
          <a:r>
            <a:rPr lang="en-GB" dirty="0"/>
            <a:t>Start dose to be the lowest fasting blood glucose reading</a:t>
          </a:r>
        </a:p>
      </dgm:t>
    </dgm:pt>
    <dgm:pt modelId="{2FD60F42-E0BE-46A2-A304-3BD7DCC7B9D1}" type="parTrans" cxnId="{09E40EE9-CFC1-49AA-BD38-E71A5EBE8879}">
      <dgm:prSet/>
      <dgm:spPr/>
      <dgm:t>
        <a:bodyPr/>
        <a:lstStyle/>
        <a:p>
          <a:endParaRPr lang="en-GB"/>
        </a:p>
      </dgm:t>
    </dgm:pt>
    <dgm:pt modelId="{6B9FA185-3F8D-4B21-97BA-8562F63CD845}" type="sibTrans" cxnId="{09E40EE9-CFC1-49AA-BD38-E71A5EBE8879}">
      <dgm:prSet/>
      <dgm:spPr/>
      <dgm:t>
        <a:bodyPr/>
        <a:lstStyle/>
        <a:p>
          <a:endParaRPr lang="en-GB"/>
        </a:p>
      </dgm:t>
    </dgm:pt>
    <dgm:pt modelId="{29EF7908-0DDB-4ABC-8DD7-4FF8E6381EEE}">
      <dgm:prSet phldrT="[Text]"/>
      <dgm:spPr/>
      <dgm:t>
        <a:bodyPr/>
        <a:lstStyle/>
        <a:p>
          <a:r>
            <a:rPr lang="en-GB" dirty="0"/>
            <a:t>This may be useful in those who are overweight and likely to be insulin resistant</a:t>
          </a:r>
        </a:p>
      </dgm:t>
    </dgm:pt>
    <dgm:pt modelId="{FFE763E2-E8E2-4114-84A9-523F63B767D6}" type="parTrans" cxnId="{3F21068A-A9A0-4613-8DA3-7FBA36F7A461}">
      <dgm:prSet/>
      <dgm:spPr/>
      <dgm:t>
        <a:bodyPr/>
        <a:lstStyle/>
        <a:p>
          <a:endParaRPr lang="en-GB"/>
        </a:p>
      </dgm:t>
    </dgm:pt>
    <dgm:pt modelId="{BB5110B5-76E4-483D-837B-2E8C37709E36}" type="sibTrans" cxnId="{3F21068A-A9A0-4613-8DA3-7FBA36F7A461}">
      <dgm:prSet/>
      <dgm:spPr/>
      <dgm:t>
        <a:bodyPr/>
        <a:lstStyle/>
        <a:p>
          <a:endParaRPr lang="en-GB"/>
        </a:p>
      </dgm:t>
    </dgm:pt>
    <dgm:pt modelId="{38694EEF-451D-49A9-B519-43626EADA9C7}">
      <dgm:prSet phldrT="[Text]"/>
      <dgm:spPr/>
      <dgm:t>
        <a:bodyPr/>
        <a:lstStyle/>
        <a:p>
          <a:r>
            <a:rPr lang="en-GB" dirty="0"/>
            <a:t>Frailty</a:t>
          </a:r>
        </a:p>
      </dgm:t>
    </dgm:pt>
    <dgm:pt modelId="{089464FD-AA02-437E-AC20-22A4C7F5153D}" type="parTrans" cxnId="{AC3FB863-4FCF-4A72-B761-CE501B42AF45}">
      <dgm:prSet/>
      <dgm:spPr/>
      <dgm:t>
        <a:bodyPr/>
        <a:lstStyle/>
        <a:p>
          <a:endParaRPr lang="en-GB"/>
        </a:p>
      </dgm:t>
    </dgm:pt>
    <dgm:pt modelId="{795B4B14-D112-4433-B5AA-4A40CFA3A108}" type="sibTrans" cxnId="{AC3FB863-4FCF-4A72-B761-CE501B42AF45}">
      <dgm:prSet/>
      <dgm:spPr/>
      <dgm:t>
        <a:bodyPr/>
        <a:lstStyle/>
        <a:p>
          <a:endParaRPr lang="en-GB"/>
        </a:p>
      </dgm:t>
    </dgm:pt>
    <dgm:pt modelId="{1781124C-AFD7-493A-8631-7F9ED5AA9DF9}">
      <dgm:prSet phldrT="[Text]"/>
      <dgm:spPr/>
      <dgm:t>
        <a:bodyPr/>
        <a:lstStyle/>
        <a:p>
          <a:r>
            <a:rPr lang="en-GB" dirty="0"/>
            <a:t>Reduced cognition/ understanding</a:t>
          </a:r>
        </a:p>
      </dgm:t>
    </dgm:pt>
    <dgm:pt modelId="{21464F65-ED0A-4F44-85B2-0AA5C4A5DD3F}" type="parTrans" cxnId="{28179191-1C21-4E5C-B793-EE976B7B119B}">
      <dgm:prSet/>
      <dgm:spPr/>
      <dgm:t>
        <a:bodyPr/>
        <a:lstStyle/>
        <a:p>
          <a:endParaRPr lang="en-GB"/>
        </a:p>
      </dgm:t>
    </dgm:pt>
    <dgm:pt modelId="{EF635D49-CBD9-45C5-9BE7-DC2EC6D8D9D3}" type="sibTrans" cxnId="{28179191-1C21-4E5C-B793-EE976B7B119B}">
      <dgm:prSet/>
      <dgm:spPr/>
      <dgm:t>
        <a:bodyPr/>
        <a:lstStyle/>
        <a:p>
          <a:endParaRPr lang="en-GB"/>
        </a:p>
      </dgm:t>
    </dgm:pt>
    <dgm:pt modelId="{DF7F4D82-482D-42ED-8AA0-2C384188AB99}">
      <dgm:prSet phldrT="[Text]"/>
      <dgm:spPr/>
      <dgm:t>
        <a:bodyPr/>
        <a:lstStyle/>
        <a:p>
          <a:r>
            <a:rPr lang="en-GB" dirty="0"/>
            <a:t>Vulnerable – living alone</a:t>
          </a:r>
        </a:p>
      </dgm:t>
    </dgm:pt>
    <dgm:pt modelId="{D0F0FFA8-91E4-4792-A553-750692132BAE}" type="parTrans" cxnId="{D098BFD3-0BB2-48E5-965C-91064D294023}">
      <dgm:prSet/>
      <dgm:spPr/>
      <dgm:t>
        <a:bodyPr/>
        <a:lstStyle/>
        <a:p>
          <a:endParaRPr lang="en-GB"/>
        </a:p>
      </dgm:t>
    </dgm:pt>
    <dgm:pt modelId="{6D242E50-3252-46C6-B3BB-E86136DEC262}" type="sibTrans" cxnId="{D098BFD3-0BB2-48E5-965C-91064D294023}">
      <dgm:prSet/>
      <dgm:spPr/>
      <dgm:t>
        <a:bodyPr/>
        <a:lstStyle/>
        <a:p>
          <a:endParaRPr lang="en-GB"/>
        </a:p>
      </dgm:t>
    </dgm:pt>
    <dgm:pt modelId="{B3C51266-0C04-441A-BF11-CB12EBD6AEDB}">
      <dgm:prSet phldrT="[Text]"/>
      <dgm:spPr/>
      <dgm:t>
        <a:bodyPr/>
        <a:lstStyle/>
        <a:p>
          <a:r>
            <a:rPr lang="en-GB" dirty="0"/>
            <a:t>Other co-morbidities that may affect glucose absorption  / diet</a:t>
          </a:r>
        </a:p>
      </dgm:t>
    </dgm:pt>
    <dgm:pt modelId="{EC749A2C-B275-458E-8EF3-F686D7781D7E}" type="parTrans" cxnId="{E0EB5CD4-92F3-42A3-A45B-C32D78029637}">
      <dgm:prSet/>
      <dgm:spPr/>
      <dgm:t>
        <a:bodyPr/>
        <a:lstStyle/>
        <a:p>
          <a:endParaRPr lang="en-GB"/>
        </a:p>
      </dgm:t>
    </dgm:pt>
    <dgm:pt modelId="{6849D828-0B45-4FDB-ABA0-17D7E3A03332}" type="sibTrans" cxnId="{E0EB5CD4-92F3-42A3-A45B-C32D78029637}">
      <dgm:prSet/>
      <dgm:spPr/>
      <dgm:t>
        <a:bodyPr/>
        <a:lstStyle/>
        <a:p>
          <a:endParaRPr lang="en-GB"/>
        </a:p>
      </dgm:t>
    </dgm:pt>
    <dgm:pt modelId="{690F6C3C-111F-4298-855F-599D7F6296AA}" type="pres">
      <dgm:prSet presAssocID="{E2D55EFF-2B25-460F-A7CD-990763B6C5AE}" presName="linear" presStyleCnt="0">
        <dgm:presLayoutVars>
          <dgm:animLvl val="lvl"/>
          <dgm:resizeHandles val="exact"/>
        </dgm:presLayoutVars>
      </dgm:prSet>
      <dgm:spPr/>
    </dgm:pt>
    <dgm:pt modelId="{BA22F41C-B50D-4757-92E1-05781C5CBB49}" type="pres">
      <dgm:prSet presAssocID="{DEE14206-1AFD-468F-B15F-636643B937F0}" presName="parentText" presStyleLbl="node1" presStyleIdx="0" presStyleCnt="2">
        <dgm:presLayoutVars>
          <dgm:chMax val="0"/>
          <dgm:bulletEnabled val="1"/>
        </dgm:presLayoutVars>
      </dgm:prSet>
      <dgm:spPr/>
    </dgm:pt>
    <dgm:pt modelId="{09C18068-ABE0-48D8-98B1-4186ACB6758C}" type="pres">
      <dgm:prSet presAssocID="{DEE14206-1AFD-468F-B15F-636643B937F0}" presName="childText" presStyleLbl="revTx" presStyleIdx="0" presStyleCnt="2">
        <dgm:presLayoutVars>
          <dgm:bulletEnabled val="1"/>
        </dgm:presLayoutVars>
      </dgm:prSet>
      <dgm:spPr/>
    </dgm:pt>
    <dgm:pt modelId="{0BA17149-4118-4A93-9FC7-BA5B2792551B}" type="pres">
      <dgm:prSet presAssocID="{F8F8D0C3-8C34-48E4-94A9-AD69249C2DC7}" presName="parentText" presStyleLbl="node1" presStyleIdx="1" presStyleCnt="2">
        <dgm:presLayoutVars>
          <dgm:chMax val="0"/>
          <dgm:bulletEnabled val="1"/>
        </dgm:presLayoutVars>
      </dgm:prSet>
      <dgm:spPr/>
    </dgm:pt>
    <dgm:pt modelId="{0F064E29-9AB6-4624-9176-52A4AC0209E7}" type="pres">
      <dgm:prSet presAssocID="{F8F8D0C3-8C34-48E4-94A9-AD69249C2DC7}" presName="childText" presStyleLbl="revTx" presStyleIdx="1" presStyleCnt="2">
        <dgm:presLayoutVars>
          <dgm:bulletEnabled val="1"/>
        </dgm:presLayoutVars>
      </dgm:prSet>
      <dgm:spPr/>
    </dgm:pt>
  </dgm:ptLst>
  <dgm:cxnLst>
    <dgm:cxn modelId="{55142901-02CC-408A-B668-F00A5CF66BC3}" type="presOf" srcId="{A76F0706-AFF4-4637-93E3-09DA5D07D4CE}" destId="{09C18068-ABE0-48D8-98B1-4186ACB6758C}" srcOrd="0" destOrd="0" presId="urn:microsoft.com/office/officeart/2005/8/layout/vList2"/>
    <dgm:cxn modelId="{E75B011B-203C-490F-9915-D162F4EC217C}" type="presOf" srcId="{E2D55EFF-2B25-460F-A7CD-990763B6C5AE}" destId="{690F6C3C-111F-4298-855F-599D7F6296AA}" srcOrd="0" destOrd="0" presId="urn:microsoft.com/office/officeart/2005/8/layout/vList2"/>
    <dgm:cxn modelId="{2443C762-C2A0-4657-84F6-49D9754E8803}" type="presOf" srcId="{DEE14206-1AFD-468F-B15F-636643B937F0}" destId="{BA22F41C-B50D-4757-92E1-05781C5CBB49}" srcOrd="0" destOrd="0" presId="urn:microsoft.com/office/officeart/2005/8/layout/vList2"/>
    <dgm:cxn modelId="{AC3FB863-4FCF-4A72-B761-CE501B42AF45}" srcId="{A76F0706-AFF4-4637-93E3-09DA5D07D4CE}" destId="{38694EEF-451D-49A9-B519-43626EADA9C7}" srcOrd="0" destOrd="0" parTransId="{089464FD-AA02-437E-AC20-22A4C7F5153D}" sibTransId="{795B4B14-D112-4433-B5AA-4A40CFA3A108}"/>
    <dgm:cxn modelId="{ECE51169-1840-4D23-BC87-E0B5AF28633D}" type="presOf" srcId="{B3C51266-0C04-441A-BF11-CB12EBD6AEDB}" destId="{09C18068-ABE0-48D8-98B1-4186ACB6758C}" srcOrd="0" destOrd="4" presId="urn:microsoft.com/office/officeart/2005/8/layout/vList2"/>
    <dgm:cxn modelId="{BD6BF24F-D97A-4A39-BA05-A396D0FC5558}" srcId="{E2D55EFF-2B25-460F-A7CD-990763B6C5AE}" destId="{DEE14206-1AFD-468F-B15F-636643B937F0}" srcOrd="0" destOrd="0" parTransId="{98722B1D-A152-4534-A647-455FA73C82CB}" sibTransId="{FB76E27F-1B91-43D2-9B7B-AF5E36A688F6}"/>
    <dgm:cxn modelId="{8E0B677E-CE82-4381-AC01-F3463438B353}" type="presOf" srcId="{38694EEF-451D-49A9-B519-43626EADA9C7}" destId="{09C18068-ABE0-48D8-98B1-4186ACB6758C}" srcOrd="0" destOrd="1" presId="urn:microsoft.com/office/officeart/2005/8/layout/vList2"/>
    <dgm:cxn modelId="{0DE52E84-5CD8-4A8C-9570-665B6CB3092E}" type="presOf" srcId="{29EF7908-0DDB-4ABC-8DD7-4FF8E6381EEE}" destId="{0F064E29-9AB6-4624-9176-52A4AC0209E7}" srcOrd="0" destOrd="0" presId="urn:microsoft.com/office/officeart/2005/8/layout/vList2"/>
    <dgm:cxn modelId="{3F21068A-A9A0-4613-8DA3-7FBA36F7A461}" srcId="{F8F8D0C3-8C34-48E4-94A9-AD69249C2DC7}" destId="{29EF7908-0DDB-4ABC-8DD7-4FF8E6381EEE}" srcOrd="0" destOrd="0" parTransId="{FFE763E2-E8E2-4114-84A9-523F63B767D6}" sibTransId="{BB5110B5-76E4-483D-837B-2E8C37709E36}"/>
    <dgm:cxn modelId="{28179191-1C21-4E5C-B793-EE976B7B119B}" srcId="{A76F0706-AFF4-4637-93E3-09DA5D07D4CE}" destId="{1781124C-AFD7-493A-8631-7F9ED5AA9DF9}" srcOrd="1" destOrd="0" parTransId="{21464F65-ED0A-4F44-85B2-0AA5C4A5DD3F}" sibTransId="{EF635D49-CBD9-45C5-9BE7-DC2EC6D8D9D3}"/>
    <dgm:cxn modelId="{226A969F-029F-429E-AC45-2224A666A99A}" type="presOf" srcId="{F8F8D0C3-8C34-48E4-94A9-AD69249C2DC7}" destId="{0BA17149-4118-4A93-9FC7-BA5B2792551B}" srcOrd="0" destOrd="0" presId="urn:microsoft.com/office/officeart/2005/8/layout/vList2"/>
    <dgm:cxn modelId="{3C710FA3-81A4-4627-955D-095BB69CCF76}" type="presOf" srcId="{DF7F4D82-482D-42ED-8AA0-2C384188AB99}" destId="{09C18068-ABE0-48D8-98B1-4186ACB6758C}" srcOrd="0" destOrd="3" presId="urn:microsoft.com/office/officeart/2005/8/layout/vList2"/>
    <dgm:cxn modelId="{913144A4-7B3C-4E57-B58C-198EA52EFDEF}" type="presOf" srcId="{1781124C-AFD7-493A-8631-7F9ED5AA9DF9}" destId="{09C18068-ABE0-48D8-98B1-4186ACB6758C}" srcOrd="0" destOrd="2" presId="urn:microsoft.com/office/officeart/2005/8/layout/vList2"/>
    <dgm:cxn modelId="{3421FEC5-5EC6-45C8-81AB-7A42E2CC1160}" srcId="{DEE14206-1AFD-468F-B15F-636643B937F0}" destId="{A76F0706-AFF4-4637-93E3-09DA5D07D4CE}" srcOrd="0" destOrd="0" parTransId="{446946C4-32A7-4D9B-BF7A-80D906C71E27}" sibTransId="{6C14286E-E4E7-4000-90C2-B13E9AD9AF4D}"/>
    <dgm:cxn modelId="{D098BFD3-0BB2-48E5-965C-91064D294023}" srcId="{A76F0706-AFF4-4637-93E3-09DA5D07D4CE}" destId="{DF7F4D82-482D-42ED-8AA0-2C384188AB99}" srcOrd="2" destOrd="0" parTransId="{D0F0FFA8-91E4-4792-A553-750692132BAE}" sibTransId="{6D242E50-3252-46C6-B3BB-E86136DEC262}"/>
    <dgm:cxn modelId="{E0EB5CD4-92F3-42A3-A45B-C32D78029637}" srcId="{A76F0706-AFF4-4637-93E3-09DA5D07D4CE}" destId="{B3C51266-0C04-441A-BF11-CB12EBD6AEDB}" srcOrd="3" destOrd="0" parTransId="{EC749A2C-B275-458E-8EF3-F686D7781D7E}" sibTransId="{6849D828-0B45-4FDB-ABA0-17D7E3A03332}"/>
    <dgm:cxn modelId="{09E40EE9-CFC1-49AA-BD38-E71A5EBE8879}" srcId="{E2D55EFF-2B25-460F-A7CD-990763B6C5AE}" destId="{F8F8D0C3-8C34-48E4-94A9-AD69249C2DC7}" srcOrd="1" destOrd="0" parTransId="{2FD60F42-E0BE-46A2-A304-3BD7DCC7B9D1}" sibTransId="{6B9FA185-3F8D-4B21-97BA-8562F63CD845}"/>
    <dgm:cxn modelId="{4A9388CC-0760-4AD5-9628-C6BF6B672006}" type="presParOf" srcId="{690F6C3C-111F-4298-855F-599D7F6296AA}" destId="{BA22F41C-B50D-4757-92E1-05781C5CBB49}" srcOrd="0" destOrd="0" presId="urn:microsoft.com/office/officeart/2005/8/layout/vList2"/>
    <dgm:cxn modelId="{0F1D1A9A-7CB4-41C5-84B8-37EF755E6C5D}" type="presParOf" srcId="{690F6C3C-111F-4298-855F-599D7F6296AA}" destId="{09C18068-ABE0-48D8-98B1-4186ACB6758C}" srcOrd="1" destOrd="0" presId="urn:microsoft.com/office/officeart/2005/8/layout/vList2"/>
    <dgm:cxn modelId="{283E4927-70CD-4594-BB15-5FED0B41B967}" type="presParOf" srcId="{690F6C3C-111F-4298-855F-599D7F6296AA}" destId="{0BA17149-4118-4A93-9FC7-BA5B2792551B}" srcOrd="2" destOrd="0" presId="urn:microsoft.com/office/officeart/2005/8/layout/vList2"/>
    <dgm:cxn modelId="{0344ECA5-8773-4CFB-A850-96CFC5A1081C}" type="presParOf" srcId="{690F6C3C-111F-4298-855F-599D7F6296AA}" destId="{0F064E29-9AB6-4624-9176-52A4AC0209E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D55EFF-2B25-460F-A7CD-990763B6C5A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DEE14206-1AFD-468F-B15F-636643B937F0}">
      <dgm:prSet phldrT="[Text]"/>
      <dgm:spPr/>
      <dgm:t>
        <a:bodyPr/>
        <a:lstStyle/>
        <a:p>
          <a:r>
            <a:rPr lang="en-GB" dirty="0"/>
            <a:t>Check daily fasting blood glucose levels</a:t>
          </a:r>
        </a:p>
      </dgm:t>
    </dgm:pt>
    <dgm:pt modelId="{98722B1D-A152-4534-A647-455FA73C82CB}" type="parTrans" cxnId="{BD6BF24F-D97A-4A39-BA05-A396D0FC5558}">
      <dgm:prSet/>
      <dgm:spPr/>
      <dgm:t>
        <a:bodyPr/>
        <a:lstStyle/>
        <a:p>
          <a:endParaRPr lang="en-GB"/>
        </a:p>
      </dgm:t>
    </dgm:pt>
    <dgm:pt modelId="{FB76E27F-1B91-43D2-9B7B-AF5E36A688F6}" type="sibTrans" cxnId="{BD6BF24F-D97A-4A39-BA05-A396D0FC5558}">
      <dgm:prSet/>
      <dgm:spPr/>
      <dgm:t>
        <a:bodyPr/>
        <a:lstStyle/>
        <a:p>
          <a:endParaRPr lang="en-GB"/>
        </a:p>
      </dgm:t>
    </dgm:pt>
    <dgm:pt modelId="{64E48E75-C04A-4703-BF10-48D27D339F13}">
      <dgm:prSet phldrT="[Text]"/>
      <dgm:spPr/>
      <dgm:t>
        <a:bodyPr/>
        <a:lstStyle/>
        <a:p>
          <a:r>
            <a:rPr lang="en-GB" dirty="0"/>
            <a:t>Set an individualised target for this glucose level</a:t>
          </a:r>
        </a:p>
      </dgm:t>
    </dgm:pt>
    <dgm:pt modelId="{AE2D8C47-E273-4B34-9BA6-DC8747197E1A}" type="parTrans" cxnId="{D03F4658-C5A1-4B21-8A8F-A07F5ACE86E2}">
      <dgm:prSet/>
      <dgm:spPr/>
      <dgm:t>
        <a:bodyPr/>
        <a:lstStyle/>
        <a:p>
          <a:endParaRPr lang="en-GB"/>
        </a:p>
      </dgm:t>
    </dgm:pt>
    <dgm:pt modelId="{11D61353-5D90-43D0-9500-F02CDD9D40B1}" type="sibTrans" cxnId="{D03F4658-C5A1-4B21-8A8F-A07F5ACE86E2}">
      <dgm:prSet/>
      <dgm:spPr/>
      <dgm:t>
        <a:bodyPr/>
        <a:lstStyle/>
        <a:p>
          <a:endParaRPr lang="en-GB"/>
        </a:p>
      </dgm:t>
    </dgm:pt>
    <dgm:pt modelId="{582AC5F1-CB49-4E78-A2D6-5B194B9AB901}">
      <dgm:prSet phldrT="[Text]"/>
      <dgm:spPr/>
      <dgm:t>
        <a:bodyPr/>
        <a:lstStyle/>
        <a:p>
          <a:r>
            <a:rPr lang="en-GB" dirty="0"/>
            <a:t>Base insulin increase  depending on three consecutive  glucose readings</a:t>
          </a:r>
        </a:p>
      </dgm:t>
    </dgm:pt>
    <dgm:pt modelId="{08E142D2-544A-4635-8A01-F3A53970CF40}" type="parTrans" cxnId="{1271BAD6-0D70-4ADA-A8B5-AD66ED8672A7}">
      <dgm:prSet/>
      <dgm:spPr/>
      <dgm:t>
        <a:bodyPr/>
        <a:lstStyle/>
        <a:p>
          <a:endParaRPr lang="en-GB"/>
        </a:p>
      </dgm:t>
    </dgm:pt>
    <dgm:pt modelId="{4ABADF86-EAE0-448C-8108-8173BD9CB28B}" type="sibTrans" cxnId="{1271BAD6-0D70-4ADA-A8B5-AD66ED8672A7}">
      <dgm:prSet/>
      <dgm:spPr/>
      <dgm:t>
        <a:bodyPr/>
        <a:lstStyle/>
        <a:p>
          <a:endParaRPr lang="en-GB"/>
        </a:p>
      </dgm:t>
    </dgm:pt>
    <dgm:pt modelId="{D5832DBF-7800-4804-8219-90525802082E}">
      <dgm:prSet phldrT="[Text]"/>
      <dgm:spPr/>
      <dgm:t>
        <a:bodyPr/>
        <a:lstStyle/>
        <a:p>
          <a:r>
            <a:rPr lang="en-GB" dirty="0"/>
            <a:t>Normally aiming for 6-8mmol/l</a:t>
          </a:r>
        </a:p>
      </dgm:t>
    </dgm:pt>
    <dgm:pt modelId="{2DA4D036-F2A8-48AB-86C3-22F8A9E83C96}" type="parTrans" cxnId="{3220C602-E237-4814-90B4-B7CA1952E43C}">
      <dgm:prSet/>
      <dgm:spPr/>
      <dgm:t>
        <a:bodyPr/>
        <a:lstStyle/>
        <a:p>
          <a:endParaRPr lang="en-GB"/>
        </a:p>
      </dgm:t>
    </dgm:pt>
    <dgm:pt modelId="{7050633F-416E-4B73-8522-54B6D7464FC0}" type="sibTrans" cxnId="{3220C602-E237-4814-90B4-B7CA1952E43C}">
      <dgm:prSet/>
      <dgm:spPr/>
      <dgm:t>
        <a:bodyPr/>
        <a:lstStyle/>
        <a:p>
          <a:endParaRPr lang="en-GB"/>
        </a:p>
      </dgm:t>
    </dgm:pt>
    <dgm:pt modelId="{5C6702B1-87B3-4045-A09A-6AE3B0880799}">
      <dgm:prSet phldrT="[Text]"/>
      <dgm:spPr/>
      <dgm:t>
        <a:bodyPr/>
        <a:lstStyle/>
        <a:p>
          <a:r>
            <a:rPr lang="en-GB" dirty="0"/>
            <a:t>Increase insulin dose by 2units or by 10% ( which ever is the larger) until target is reached</a:t>
          </a:r>
        </a:p>
      </dgm:t>
    </dgm:pt>
    <dgm:pt modelId="{BF17DE93-51BD-4449-9F59-3F5908F5DB51}" type="parTrans" cxnId="{DC89C1BE-DCF0-48CD-AC12-C74BE73BFA56}">
      <dgm:prSet/>
      <dgm:spPr/>
      <dgm:t>
        <a:bodyPr/>
        <a:lstStyle/>
        <a:p>
          <a:endParaRPr lang="en-GB"/>
        </a:p>
      </dgm:t>
    </dgm:pt>
    <dgm:pt modelId="{456F1309-B044-431B-ABE1-FFB5AD52F44D}" type="sibTrans" cxnId="{DC89C1BE-DCF0-48CD-AC12-C74BE73BFA56}">
      <dgm:prSet/>
      <dgm:spPr/>
      <dgm:t>
        <a:bodyPr/>
        <a:lstStyle/>
        <a:p>
          <a:endParaRPr lang="en-GB"/>
        </a:p>
      </dgm:t>
    </dgm:pt>
    <dgm:pt modelId="{51F79703-E003-438F-A78D-DCBBBD1EE08E}">
      <dgm:prSet phldrT="[Text]"/>
      <dgm:spPr/>
      <dgm:t>
        <a:bodyPr/>
        <a:lstStyle/>
        <a:p>
          <a:r>
            <a:rPr lang="en-GB" dirty="0"/>
            <a:t>Consider setting reviews</a:t>
          </a:r>
        </a:p>
      </dgm:t>
    </dgm:pt>
    <dgm:pt modelId="{AA6888CB-8685-4014-82FF-1CAF8AD0333D}" type="parTrans" cxnId="{A9CE14DF-C6AF-45AF-AEB8-830952748875}">
      <dgm:prSet/>
      <dgm:spPr/>
      <dgm:t>
        <a:bodyPr/>
        <a:lstStyle/>
        <a:p>
          <a:endParaRPr lang="en-GB"/>
        </a:p>
      </dgm:t>
    </dgm:pt>
    <dgm:pt modelId="{C6FE8CF7-67C6-4EB6-A2DE-FCF665A0F8F5}" type="sibTrans" cxnId="{A9CE14DF-C6AF-45AF-AEB8-830952748875}">
      <dgm:prSet/>
      <dgm:spPr/>
      <dgm:t>
        <a:bodyPr/>
        <a:lstStyle/>
        <a:p>
          <a:endParaRPr lang="en-GB"/>
        </a:p>
      </dgm:t>
    </dgm:pt>
    <dgm:pt modelId="{E8466273-5DB9-44A1-9B0E-4379B6D62570}">
      <dgm:prSet phldrT="[Text]"/>
      <dgm:spPr/>
      <dgm:t>
        <a:bodyPr/>
        <a:lstStyle/>
        <a:p>
          <a:r>
            <a:rPr lang="en-GB" dirty="0"/>
            <a:t>Contact every 2-3 weeks        Or</a:t>
          </a:r>
        </a:p>
      </dgm:t>
    </dgm:pt>
    <dgm:pt modelId="{0A554787-1658-4049-9A63-8BAB66EF9F54}" type="parTrans" cxnId="{D576ADE4-F888-42D4-85CB-191EFEB9332F}">
      <dgm:prSet/>
      <dgm:spPr/>
      <dgm:t>
        <a:bodyPr/>
        <a:lstStyle/>
        <a:p>
          <a:endParaRPr lang="en-GB"/>
        </a:p>
      </dgm:t>
    </dgm:pt>
    <dgm:pt modelId="{0B62BFFB-7955-456D-B39A-A30CEF00F46A}" type="sibTrans" cxnId="{D576ADE4-F888-42D4-85CB-191EFEB9332F}">
      <dgm:prSet/>
      <dgm:spPr/>
      <dgm:t>
        <a:bodyPr/>
        <a:lstStyle/>
        <a:p>
          <a:endParaRPr lang="en-GB"/>
        </a:p>
      </dgm:t>
    </dgm:pt>
    <dgm:pt modelId="{DA3C4048-6004-4347-A2D9-F6CF2DDDE44B}">
      <dgm:prSet phldrT="[Text]"/>
      <dgm:spPr/>
      <dgm:t>
        <a:bodyPr/>
        <a:lstStyle/>
        <a:p>
          <a:r>
            <a:rPr lang="en-GB" dirty="0"/>
            <a:t>Contact when target is reached       Or</a:t>
          </a:r>
        </a:p>
      </dgm:t>
    </dgm:pt>
    <dgm:pt modelId="{939B1EA3-90C4-4ED8-81D1-E0ABC3A0EBDE}" type="parTrans" cxnId="{45A972AA-BD42-4D6E-9A11-3DB9D4E1916F}">
      <dgm:prSet/>
      <dgm:spPr/>
      <dgm:t>
        <a:bodyPr/>
        <a:lstStyle/>
        <a:p>
          <a:endParaRPr lang="en-GB"/>
        </a:p>
      </dgm:t>
    </dgm:pt>
    <dgm:pt modelId="{2628F5C5-4391-434F-85B2-4019A0F9BD73}" type="sibTrans" cxnId="{45A972AA-BD42-4D6E-9A11-3DB9D4E1916F}">
      <dgm:prSet/>
      <dgm:spPr/>
      <dgm:t>
        <a:bodyPr/>
        <a:lstStyle/>
        <a:p>
          <a:endParaRPr lang="en-GB"/>
        </a:p>
      </dgm:t>
    </dgm:pt>
    <dgm:pt modelId="{A2AAD79D-8B68-4262-A2DC-61FDAA3AC699}">
      <dgm:prSet phldrT="[Text]"/>
      <dgm:spPr/>
      <dgm:t>
        <a:bodyPr/>
        <a:lstStyle/>
        <a:p>
          <a:r>
            <a:rPr lang="en-GB" dirty="0"/>
            <a:t>Contact if target has not been reached and dose is now more than 0.3units / Kg or 0.5units / Kg  of body weight</a:t>
          </a:r>
        </a:p>
      </dgm:t>
    </dgm:pt>
    <dgm:pt modelId="{05B5FFF5-63EC-46AC-9C00-5B308F77191C}" type="parTrans" cxnId="{15C77008-E0B2-4C86-A9E4-9EE3DB7AC5F0}">
      <dgm:prSet/>
      <dgm:spPr/>
      <dgm:t>
        <a:bodyPr/>
        <a:lstStyle/>
        <a:p>
          <a:endParaRPr lang="en-GB"/>
        </a:p>
      </dgm:t>
    </dgm:pt>
    <dgm:pt modelId="{8689CA42-1D17-4F80-9C21-98E44815005E}" type="sibTrans" cxnId="{15C77008-E0B2-4C86-A9E4-9EE3DB7AC5F0}">
      <dgm:prSet/>
      <dgm:spPr/>
      <dgm:t>
        <a:bodyPr/>
        <a:lstStyle/>
        <a:p>
          <a:endParaRPr lang="en-GB"/>
        </a:p>
      </dgm:t>
    </dgm:pt>
    <dgm:pt modelId="{690F6C3C-111F-4298-855F-599D7F6296AA}" type="pres">
      <dgm:prSet presAssocID="{E2D55EFF-2B25-460F-A7CD-990763B6C5AE}" presName="linear" presStyleCnt="0">
        <dgm:presLayoutVars>
          <dgm:animLvl val="lvl"/>
          <dgm:resizeHandles val="exact"/>
        </dgm:presLayoutVars>
      </dgm:prSet>
      <dgm:spPr/>
    </dgm:pt>
    <dgm:pt modelId="{BA22F41C-B50D-4757-92E1-05781C5CBB49}" type="pres">
      <dgm:prSet presAssocID="{DEE14206-1AFD-468F-B15F-636643B937F0}" presName="parentText" presStyleLbl="node1" presStyleIdx="0" presStyleCnt="4">
        <dgm:presLayoutVars>
          <dgm:chMax val="0"/>
          <dgm:bulletEnabled val="1"/>
        </dgm:presLayoutVars>
      </dgm:prSet>
      <dgm:spPr/>
    </dgm:pt>
    <dgm:pt modelId="{C28DE597-EC9F-4E92-83AF-C7B93EDBE645}" type="pres">
      <dgm:prSet presAssocID="{FB76E27F-1B91-43D2-9B7B-AF5E36A688F6}" presName="spacer" presStyleCnt="0"/>
      <dgm:spPr/>
    </dgm:pt>
    <dgm:pt modelId="{A72DCC62-8013-421F-B611-2165750F6B69}" type="pres">
      <dgm:prSet presAssocID="{64E48E75-C04A-4703-BF10-48D27D339F13}" presName="parentText" presStyleLbl="node1" presStyleIdx="1" presStyleCnt="4">
        <dgm:presLayoutVars>
          <dgm:chMax val="0"/>
          <dgm:bulletEnabled val="1"/>
        </dgm:presLayoutVars>
      </dgm:prSet>
      <dgm:spPr/>
    </dgm:pt>
    <dgm:pt modelId="{97211FA1-9C23-433A-87DB-23E6B2D1DC7D}" type="pres">
      <dgm:prSet presAssocID="{64E48E75-C04A-4703-BF10-48D27D339F13}" presName="childText" presStyleLbl="revTx" presStyleIdx="0" presStyleCnt="3">
        <dgm:presLayoutVars>
          <dgm:bulletEnabled val="1"/>
        </dgm:presLayoutVars>
      </dgm:prSet>
      <dgm:spPr/>
    </dgm:pt>
    <dgm:pt modelId="{8BE96428-FEC1-4F76-A5E2-681A01580695}" type="pres">
      <dgm:prSet presAssocID="{582AC5F1-CB49-4E78-A2D6-5B194B9AB901}" presName="parentText" presStyleLbl="node1" presStyleIdx="2" presStyleCnt="4">
        <dgm:presLayoutVars>
          <dgm:chMax val="0"/>
          <dgm:bulletEnabled val="1"/>
        </dgm:presLayoutVars>
      </dgm:prSet>
      <dgm:spPr/>
    </dgm:pt>
    <dgm:pt modelId="{2A1B9C57-426D-4BB3-8177-AFB4B6FF4DA5}" type="pres">
      <dgm:prSet presAssocID="{582AC5F1-CB49-4E78-A2D6-5B194B9AB901}" presName="childText" presStyleLbl="revTx" presStyleIdx="1" presStyleCnt="3">
        <dgm:presLayoutVars>
          <dgm:bulletEnabled val="1"/>
        </dgm:presLayoutVars>
      </dgm:prSet>
      <dgm:spPr/>
    </dgm:pt>
    <dgm:pt modelId="{1036447F-16B1-4644-BD71-9B29FA47ECFE}" type="pres">
      <dgm:prSet presAssocID="{51F79703-E003-438F-A78D-DCBBBD1EE08E}" presName="parentText" presStyleLbl="node1" presStyleIdx="3" presStyleCnt="4">
        <dgm:presLayoutVars>
          <dgm:chMax val="0"/>
          <dgm:bulletEnabled val="1"/>
        </dgm:presLayoutVars>
      </dgm:prSet>
      <dgm:spPr/>
    </dgm:pt>
    <dgm:pt modelId="{8F8CC670-4DC9-4364-A403-C2A0910B7295}" type="pres">
      <dgm:prSet presAssocID="{51F79703-E003-438F-A78D-DCBBBD1EE08E}" presName="childText" presStyleLbl="revTx" presStyleIdx="2" presStyleCnt="3">
        <dgm:presLayoutVars>
          <dgm:bulletEnabled val="1"/>
        </dgm:presLayoutVars>
      </dgm:prSet>
      <dgm:spPr/>
    </dgm:pt>
  </dgm:ptLst>
  <dgm:cxnLst>
    <dgm:cxn modelId="{3220C602-E237-4814-90B4-B7CA1952E43C}" srcId="{64E48E75-C04A-4703-BF10-48D27D339F13}" destId="{D5832DBF-7800-4804-8219-90525802082E}" srcOrd="0" destOrd="0" parTransId="{2DA4D036-F2A8-48AB-86C3-22F8A9E83C96}" sibTransId="{7050633F-416E-4B73-8522-54B6D7464FC0}"/>
    <dgm:cxn modelId="{15C77008-E0B2-4C86-A9E4-9EE3DB7AC5F0}" srcId="{51F79703-E003-438F-A78D-DCBBBD1EE08E}" destId="{A2AAD79D-8B68-4262-A2DC-61FDAA3AC699}" srcOrd="2" destOrd="0" parTransId="{05B5FFF5-63EC-46AC-9C00-5B308F77191C}" sibTransId="{8689CA42-1D17-4F80-9C21-98E44815005E}"/>
    <dgm:cxn modelId="{E75B011B-203C-490F-9915-D162F4EC217C}" type="presOf" srcId="{E2D55EFF-2B25-460F-A7CD-990763B6C5AE}" destId="{690F6C3C-111F-4298-855F-599D7F6296AA}" srcOrd="0" destOrd="0" presId="urn:microsoft.com/office/officeart/2005/8/layout/vList2"/>
    <dgm:cxn modelId="{752DB528-AA3B-4E7F-BA0B-6288625118B0}" type="presOf" srcId="{D5832DBF-7800-4804-8219-90525802082E}" destId="{97211FA1-9C23-433A-87DB-23E6B2D1DC7D}" srcOrd="0" destOrd="0" presId="urn:microsoft.com/office/officeart/2005/8/layout/vList2"/>
    <dgm:cxn modelId="{7D782529-A8A7-4F34-89CB-2B85B55B04E6}" type="presOf" srcId="{64E48E75-C04A-4703-BF10-48D27D339F13}" destId="{A72DCC62-8013-421F-B611-2165750F6B69}" srcOrd="0" destOrd="0" presId="urn:microsoft.com/office/officeart/2005/8/layout/vList2"/>
    <dgm:cxn modelId="{F2ED7F36-8001-4E12-98AC-6535DC8A7F87}" type="presOf" srcId="{E8466273-5DB9-44A1-9B0E-4379B6D62570}" destId="{8F8CC670-4DC9-4364-A403-C2A0910B7295}" srcOrd="0" destOrd="0" presId="urn:microsoft.com/office/officeart/2005/8/layout/vList2"/>
    <dgm:cxn modelId="{2443C762-C2A0-4657-84F6-49D9754E8803}" type="presOf" srcId="{DEE14206-1AFD-468F-B15F-636643B937F0}" destId="{BA22F41C-B50D-4757-92E1-05781C5CBB49}" srcOrd="0" destOrd="0" presId="urn:microsoft.com/office/officeart/2005/8/layout/vList2"/>
    <dgm:cxn modelId="{BD6BF24F-D97A-4A39-BA05-A396D0FC5558}" srcId="{E2D55EFF-2B25-460F-A7CD-990763B6C5AE}" destId="{DEE14206-1AFD-468F-B15F-636643B937F0}" srcOrd="0" destOrd="0" parTransId="{98722B1D-A152-4534-A647-455FA73C82CB}" sibTransId="{FB76E27F-1B91-43D2-9B7B-AF5E36A688F6}"/>
    <dgm:cxn modelId="{D03F4658-C5A1-4B21-8A8F-A07F5ACE86E2}" srcId="{E2D55EFF-2B25-460F-A7CD-990763B6C5AE}" destId="{64E48E75-C04A-4703-BF10-48D27D339F13}" srcOrd="1" destOrd="0" parTransId="{AE2D8C47-E273-4B34-9BA6-DC8747197E1A}" sibTransId="{11D61353-5D90-43D0-9500-F02CDD9D40B1}"/>
    <dgm:cxn modelId="{45A972AA-BD42-4D6E-9A11-3DB9D4E1916F}" srcId="{51F79703-E003-438F-A78D-DCBBBD1EE08E}" destId="{DA3C4048-6004-4347-A2D9-F6CF2DDDE44B}" srcOrd="1" destOrd="0" parTransId="{939B1EA3-90C4-4ED8-81D1-E0ABC3A0EBDE}" sibTransId="{2628F5C5-4391-434F-85B2-4019A0F9BD73}"/>
    <dgm:cxn modelId="{B174F9B2-25B9-45A5-AB3F-54251683E4D9}" type="presOf" srcId="{DA3C4048-6004-4347-A2D9-F6CF2DDDE44B}" destId="{8F8CC670-4DC9-4364-A403-C2A0910B7295}" srcOrd="0" destOrd="1" presId="urn:microsoft.com/office/officeart/2005/8/layout/vList2"/>
    <dgm:cxn modelId="{57AF28B7-96AA-4FBA-9389-D051314540D5}" type="presOf" srcId="{582AC5F1-CB49-4E78-A2D6-5B194B9AB901}" destId="{8BE96428-FEC1-4F76-A5E2-681A01580695}" srcOrd="0" destOrd="0" presId="urn:microsoft.com/office/officeart/2005/8/layout/vList2"/>
    <dgm:cxn modelId="{DC89C1BE-DCF0-48CD-AC12-C74BE73BFA56}" srcId="{582AC5F1-CB49-4E78-A2D6-5B194B9AB901}" destId="{5C6702B1-87B3-4045-A09A-6AE3B0880799}" srcOrd="0" destOrd="0" parTransId="{BF17DE93-51BD-4449-9F59-3F5908F5DB51}" sibTransId="{456F1309-B044-431B-ABE1-FFB5AD52F44D}"/>
    <dgm:cxn modelId="{105E28D0-AFB1-4E38-942A-97FEB35A2757}" type="presOf" srcId="{51F79703-E003-438F-A78D-DCBBBD1EE08E}" destId="{1036447F-16B1-4644-BD71-9B29FA47ECFE}" srcOrd="0" destOrd="0" presId="urn:microsoft.com/office/officeart/2005/8/layout/vList2"/>
    <dgm:cxn modelId="{1271BAD6-0D70-4ADA-A8B5-AD66ED8672A7}" srcId="{E2D55EFF-2B25-460F-A7CD-990763B6C5AE}" destId="{582AC5F1-CB49-4E78-A2D6-5B194B9AB901}" srcOrd="2" destOrd="0" parTransId="{08E142D2-544A-4635-8A01-F3A53970CF40}" sibTransId="{4ABADF86-EAE0-448C-8108-8173BD9CB28B}"/>
    <dgm:cxn modelId="{A9CE14DF-C6AF-45AF-AEB8-830952748875}" srcId="{E2D55EFF-2B25-460F-A7CD-990763B6C5AE}" destId="{51F79703-E003-438F-A78D-DCBBBD1EE08E}" srcOrd="3" destOrd="0" parTransId="{AA6888CB-8685-4014-82FF-1CAF8AD0333D}" sibTransId="{C6FE8CF7-67C6-4EB6-A2DE-FCF665A0F8F5}"/>
    <dgm:cxn modelId="{D576ADE4-F888-42D4-85CB-191EFEB9332F}" srcId="{51F79703-E003-438F-A78D-DCBBBD1EE08E}" destId="{E8466273-5DB9-44A1-9B0E-4379B6D62570}" srcOrd="0" destOrd="0" parTransId="{0A554787-1658-4049-9A63-8BAB66EF9F54}" sibTransId="{0B62BFFB-7955-456D-B39A-A30CEF00F46A}"/>
    <dgm:cxn modelId="{B96955F2-E34D-408C-828D-BC41F50CB2F5}" type="presOf" srcId="{5C6702B1-87B3-4045-A09A-6AE3B0880799}" destId="{2A1B9C57-426D-4BB3-8177-AFB4B6FF4DA5}" srcOrd="0" destOrd="0" presId="urn:microsoft.com/office/officeart/2005/8/layout/vList2"/>
    <dgm:cxn modelId="{EA73FBF9-E6AF-494C-9CCB-05EA63797155}" type="presOf" srcId="{A2AAD79D-8B68-4262-A2DC-61FDAA3AC699}" destId="{8F8CC670-4DC9-4364-A403-C2A0910B7295}" srcOrd="0" destOrd="2" presId="urn:microsoft.com/office/officeart/2005/8/layout/vList2"/>
    <dgm:cxn modelId="{4A9388CC-0760-4AD5-9628-C6BF6B672006}" type="presParOf" srcId="{690F6C3C-111F-4298-855F-599D7F6296AA}" destId="{BA22F41C-B50D-4757-92E1-05781C5CBB49}" srcOrd="0" destOrd="0" presId="urn:microsoft.com/office/officeart/2005/8/layout/vList2"/>
    <dgm:cxn modelId="{FACCE08E-658D-4728-85A6-39198857C512}" type="presParOf" srcId="{690F6C3C-111F-4298-855F-599D7F6296AA}" destId="{C28DE597-EC9F-4E92-83AF-C7B93EDBE645}" srcOrd="1" destOrd="0" presId="urn:microsoft.com/office/officeart/2005/8/layout/vList2"/>
    <dgm:cxn modelId="{5D5866E8-151B-4B3A-AA1B-E63FEC26B9FB}" type="presParOf" srcId="{690F6C3C-111F-4298-855F-599D7F6296AA}" destId="{A72DCC62-8013-421F-B611-2165750F6B69}" srcOrd="2" destOrd="0" presId="urn:microsoft.com/office/officeart/2005/8/layout/vList2"/>
    <dgm:cxn modelId="{BD4CAF04-95FF-4FB8-A0B7-EEBC6C4EE77C}" type="presParOf" srcId="{690F6C3C-111F-4298-855F-599D7F6296AA}" destId="{97211FA1-9C23-433A-87DB-23E6B2D1DC7D}" srcOrd="3" destOrd="0" presId="urn:microsoft.com/office/officeart/2005/8/layout/vList2"/>
    <dgm:cxn modelId="{2918734F-78DA-4AAB-B6B6-DA0DC915EDCB}" type="presParOf" srcId="{690F6C3C-111F-4298-855F-599D7F6296AA}" destId="{8BE96428-FEC1-4F76-A5E2-681A01580695}" srcOrd="4" destOrd="0" presId="urn:microsoft.com/office/officeart/2005/8/layout/vList2"/>
    <dgm:cxn modelId="{6C835DE3-9B41-4E07-9550-35F4D0B6DE32}" type="presParOf" srcId="{690F6C3C-111F-4298-855F-599D7F6296AA}" destId="{2A1B9C57-426D-4BB3-8177-AFB4B6FF4DA5}" srcOrd="5" destOrd="0" presId="urn:microsoft.com/office/officeart/2005/8/layout/vList2"/>
    <dgm:cxn modelId="{0308FC41-A0EF-448A-A1F9-6A8FB3A3EC59}" type="presParOf" srcId="{690F6C3C-111F-4298-855F-599D7F6296AA}" destId="{1036447F-16B1-4644-BD71-9B29FA47ECFE}" srcOrd="6" destOrd="0" presId="urn:microsoft.com/office/officeart/2005/8/layout/vList2"/>
    <dgm:cxn modelId="{1B9A2B36-1441-45D3-B870-948ABC7FD0AF}" type="presParOf" srcId="{690F6C3C-111F-4298-855F-599D7F6296AA}" destId="{8F8CC670-4DC9-4364-A403-C2A0910B729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0F0238-3F53-4598-A5A7-20534F7D9910}"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GB"/>
        </a:p>
      </dgm:t>
    </dgm:pt>
    <dgm:pt modelId="{41795474-6CAD-430A-86ED-0B2454C810D9}">
      <dgm:prSet phldrT="[Text]"/>
      <dgm:spPr/>
      <dgm:t>
        <a:bodyPr/>
        <a:lstStyle/>
        <a:p>
          <a:r>
            <a:rPr lang="en-GB" dirty="0"/>
            <a:t>Consider a more active titration if :-</a:t>
          </a:r>
        </a:p>
      </dgm:t>
    </dgm:pt>
    <dgm:pt modelId="{946DA3AC-C566-438B-BCEE-0CFEAF3A2857}" type="parTrans" cxnId="{0FFA2B15-6C48-4A04-BBE6-C432C3A16BDE}">
      <dgm:prSet/>
      <dgm:spPr/>
      <dgm:t>
        <a:bodyPr/>
        <a:lstStyle/>
        <a:p>
          <a:endParaRPr lang="en-GB"/>
        </a:p>
      </dgm:t>
    </dgm:pt>
    <dgm:pt modelId="{CF771F64-5F65-4BBD-8CD5-2273EE343809}" type="sibTrans" cxnId="{0FFA2B15-6C48-4A04-BBE6-C432C3A16BDE}">
      <dgm:prSet/>
      <dgm:spPr/>
      <dgm:t>
        <a:bodyPr/>
        <a:lstStyle/>
        <a:p>
          <a:endParaRPr lang="en-GB"/>
        </a:p>
      </dgm:t>
    </dgm:pt>
    <dgm:pt modelId="{555C63B7-002C-4123-984D-6BE6C2E82283}">
      <dgm:prSet/>
      <dgm:spPr/>
      <dgm:t>
        <a:bodyPr/>
        <a:lstStyle/>
        <a:p>
          <a:r>
            <a:rPr lang="en-GB"/>
            <a:t>Osmotic symptoms</a:t>
          </a:r>
          <a:endParaRPr lang="en-GB" dirty="0"/>
        </a:p>
      </dgm:t>
    </dgm:pt>
    <dgm:pt modelId="{33649E1B-6B0F-4EFE-A8AE-A777CF5EB689}" type="parTrans" cxnId="{804171D5-9638-43C0-B8B8-BF04055AD438}">
      <dgm:prSet/>
      <dgm:spPr/>
      <dgm:t>
        <a:bodyPr/>
        <a:lstStyle/>
        <a:p>
          <a:endParaRPr lang="en-GB"/>
        </a:p>
      </dgm:t>
    </dgm:pt>
    <dgm:pt modelId="{EDD4D944-A571-4A36-8966-E8F45AB5CC57}" type="sibTrans" cxnId="{804171D5-9638-43C0-B8B8-BF04055AD438}">
      <dgm:prSet/>
      <dgm:spPr/>
      <dgm:t>
        <a:bodyPr/>
        <a:lstStyle/>
        <a:p>
          <a:endParaRPr lang="en-GB"/>
        </a:p>
      </dgm:t>
    </dgm:pt>
    <dgm:pt modelId="{4BD46CB7-7B7C-4616-A062-66FDBF499B94}">
      <dgm:prSet/>
      <dgm:spPr/>
      <dgm:t>
        <a:bodyPr/>
        <a:lstStyle/>
        <a:p>
          <a:r>
            <a:rPr lang="en-GB"/>
            <a:t>This implies acute loss of insulin production and more rapid control of glucose may preserve B Cell function in type 2 </a:t>
          </a:r>
          <a:endParaRPr lang="en-GB" dirty="0"/>
        </a:p>
      </dgm:t>
    </dgm:pt>
    <dgm:pt modelId="{8EE39072-3B88-49E1-A84A-9D4CDF31CB3B}" type="parTrans" cxnId="{EAAA066A-6093-4ACA-A11A-E26F338CF4A7}">
      <dgm:prSet/>
      <dgm:spPr/>
      <dgm:t>
        <a:bodyPr/>
        <a:lstStyle/>
        <a:p>
          <a:endParaRPr lang="en-GB"/>
        </a:p>
      </dgm:t>
    </dgm:pt>
    <dgm:pt modelId="{7BE0DC04-E8A6-4C26-8769-18BF99AD07A3}" type="sibTrans" cxnId="{EAAA066A-6093-4ACA-A11A-E26F338CF4A7}">
      <dgm:prSet/>
      <dgm:spPr/>
      <dgm:t>
        <a:bodyPr/>
        <a:lstStyle/>
        <a:p>
          <a:endParaRPr lang="en-GB"/>
        </a:p>
      </dgm:t>
    </dgm:pt>
    <dgm:pt modelId="{F91A3938-1B19-4EE9-A4A7-6F10FF650AEF}">
      <dgm:prSet/>
      <dgm:spPr/>
      <dgm:t>
        <a:bodyPr/>
        <a:lstStyle/>
        <a:p>
          <a:r>
            <a:rPr lang="en-GB"/>
            <a:t>Ketones present</a:t>
          </a:r>
          <a:endParaRPr lang="en-GB" dirty="0"/>
        </a:p>
      </dgm:t>
    </dgm:pt>
    <dgm:pt modelId="{E8632D4E-F156-4641-BBC0-823EA99151C2}" type="parTrans" cxnId="{FC09BABB-F47E-4DE8-8C0D-6A441A5D13D5}">
      <dgm:prSet/>
      <dgm:spPr/>
      <dgm:t>
        <a:bodyPr/>
        <a:lstStyle/>
        <a:p>
          <a:endParaRPr lang="en-GB"/>
        </a:p>
      </dgm:t>
    </dgm:pt>
    <dgm:pt modelId="{930F2B3C-8F17-4788-A974-7C0FAAE0BC12}" type="sibTrans" cxnId="{FC09BABB-F47E-4DE8-8C0D-6A441A5D13D5}">
      <dgm:prSet/>
      <dgm:spPr/>
      <dgm:t>
        <a:bodyPr/>
        <a:lstStyle/>
        <a:p>
          <a:endParaRPr lang="en-GB"/>
        </a:p>
      </dgm:t>
    </dgm:pt>
    <dgm:pt modelId="{FC066B36-337D-400E-8C4E-B1168D006A6C}">
      <dgm:prSet/>
      <dgm:spPr/>
      <dgm:t>
        <a:bodyPr/>
        <a:lstStyle/>
        <a:p>
          <a:r>
            <a:rPr lang="en-GB"/>
            <a:t>Suggest decompensation due to insulin deficiency and a more rapid correction will stop worsening of metabolic issues</a:t>
          </a:r>
          <a:endParaRPr lang="en-GB" dirty="0"/>
        </a:p>
      </dgm:t>
    </dgm:pt>
    <dgm:pt modelId="{29E10A99-E1A2-4504-B0B5-003AC9589C59}" type="parTrans" cxnId="{DB98B8E4-9860-46CF-B2B2-95BFF5410F79}">
      <dgm:prSet/>
      <dgm:spPr/>
      <dgm:t>
        <a:bodyPr/>
        <a:lstStyle/>
        <a:p>
          <a:endParaRPr lang="en-GB"/>
        </a:p>
      </dgm:t>
    </dgm:pt>
    <dgm:pt modelId="{65CC6AE4-186D-40D5-9C88-5261C1B70A19}" type="sibTrans" cxnId="{DB98B8E4-9860-46CF-B2B2-95BFF5410F79}">
      <dgm:prSet/>
      <dgm:spPr/>
      <dgm:t>
        <a:bodyPr/>
        <a:lstStyle/>
        <a:p>
          <a:endParaRPr lang="en-GB"/>
        </a:p>
      </dgm:t>
    </dgm:pt>
    <dgm:pt modelId="{C73DCF39-D57A-4A98-8EDB-D638C16F2E27}">
      <dgm:prSet/>
      <dgm:spPr/>
      <dgm:t>
        <a:bodyPr/>
        <a:lstStyle/>
        <a:p>
          <a:r>
            <a:rPr lang="en-GB"/>
            <a:t>Acute illness</a:t>
          </a:r>
          <a:endParaRPr lang="en-GB" dirty="0"/>
        </a:p>
      </dgm:t>
    </dgm:pt>
    <dgm:pt modelId="{4A905439-7576-4E07-8EB1-9C5E7A698EB2}" type="parTrans" cxnId="{D3A611DC-814A-4212-9649-ED31BF9152C9}">
      <dgm:prSet/>
      <dgm:spPr/>
      <dgm:t>
        <a:bodyPr/>
        <a:lstStyle/>
        <a:p>
          <a:endParaRPr lang="en-GB"/>
        </a:p>
      </dgm:t>
    </dgm:pt>
    <dgm:pt modelId="{76B2A121-7BD6-4A9A-ADD8-E234825E8097}" type="sibTrans" cxnId="{D3A611DC-814A-4212-9649-ED31BF9152C9}">
      <dgm:prSet/>
      <dgm:spPr/>
      <dgm:t>
        <a:bodyPr/>
        <a:lstStyle/>
        <a:p>
          <a:endParaRPr lang="en-GB"/>
        </a:p>
      </dgm:t>
    </dgm:pt>
    <dgm:pt modelId="{C7C981D4-FBD0-4509-BF42-F90DE845FF12}">
      <dgm:prSet/>
      <dgm:spPr/>
      <dgm:t>
        <a:bodyPr/>
        <a:lstStyle/>
        <a:p>
          <a:r>
            <a:rPr lang="en-GB"/>
            <a:t>Steroids  prescribed</a:t>
          </a:r>
          <a:endParaRPr lang="en-GB" dirty="0"/>
        </a:p>
      </dgm:t>
    </dgm:pt>
    <dgm:pt modelId="{05CC1976-CA4F-4558-813E-35219EBC3501}" type="parTrans" cxnId="{B07D89B1-7603-47BE-9B1E-4A1469809540}">
      <dgm:prSet/>
      <dgm:spPr/>
      <dgm:t>
        <a:bodyPr/>
        <a:lstStyle/>
        <a:p>
          <a:endParaRPr lang="en-GB"/>
        </a:p>
      </dgm:t>
    </dgm:pt>
    <dgm:pt modelId="{36439BC1-79A6-4F5D-9D37-5735C3C0A418}" type="sibTrans" cxnId="{B07D89B1-7603-47BE-9B1E-4A1469809540}">
      <dgm:prSet/>
      <dgm:spPr/>
      <dgm:t>
        <a:bodyPr/>
        <a:lstStyle/>
        <a:p>
          <a:endParaRPr lang="en-GB"/>
        </a:p>
      </dgm:t>
    </dgm:pt>
    <dgm:pt modelId="{2A2088A8-FD6B-4F01-8D1C-2C2223A8464B}">
      <dgm:prSet/>
      <dgm:spPr/>
      <dgm:t>
        <a:bodyPr/>
        <a:lstStyle/>
        <a:p>
          <a:endParaRPr lang="en-GB" dirty="0"/>
        </a:p>
      </dgm:t>
    </dgm:pt>
    <dgm:pt modelId="{AF18BB68-A325-4B50-8104-D7B94AAC973A}" type="parTrans" cxnId="{981C739A-AE78-484D-9F7B-73D380D951D7}">
      <dgm:prSet/>
      <dgm:spPr/>
      <dgm:t>
        <a:bodyPr/>
        <a:lstStyle/>
        <a:p>
          <a:endParaRPr lang="en-GB"/>
        </a:p>
      </dgm:t>
    </dgm:pt>
    <dgm:pt modelId="{85176024-0C4D-4AB2-9752-2FE8394B58D0}" type="sibTrans" cxnId="{981C739A-AE78-484D-9F7B-73D380D951D7}">
      <dgm:prSet/>
      <dgm:spPr/>
      <dgm:t>
        <a:bodyPr/>
        <a:lstStyle/>
        <a:p>
          <a:endParaRPr lang="en-GB"/>
        </a:p>
      </dgm:t>
    </dgm:pt>
    <dgm:pt modelId="{48E1ADE4-8168-4799-AF45-C5E6E5C78B83}">
      <dgm:prSet/>
      <dgm:spPr/>
      <dgm:t>
        <a:bodyPr/>
        <a:lstStyle/>
        <a:p>
          <a:r>
            <a:rPr lang="en-GB" dirty="0"/>
            <a:t>Consider a slower titration if:-</a:t>
          </a:r>
        </a:p>
      </dgm:t>
    </dgm:pt>
    <dgm:pt modelId="{0709EF76-14BD-4D15-897A-6B45AA5D8107}" type="parTrans" cxnId="{F3F1D94F-EAA5-4167-8249-E58120531917}">
      <dgm:prSet/>
      <dgm:spPr/>
      <dgm:t>
        <a:bodyPr/>
        <a:lstStyle/>
        <a:p>
          <a:endParaRPr lang="en-GB"/>
        </a:p>
      </dgm:t>
    </dgm:pt>
    <dgm:pt modelId="{18BD50BA-34C1-4CF2-9D4C-E56389671D2E}" type="sibTrans" cxnId="{F3F1D94F-EAA5-4167-8249-E58120531917}">
      <dgm:prSet/>
      <dgm:spPr/>
      <dgm:t>
        <a:bodyPr/>
        <a:lstStyle/>
        <a:p>
          <a:endParaRPr lang="en-GB"/>
        </a:p>
      </dgm:t>
    </dgm:pt>
    <dgm:pt modelId="{3D38CCDE-B4F2-4371-BB53-53E9A3307322}">
      <dgm:prSet/>
      <dgm:spPr/>
      <dgm:t>
        <a:bodyPr/>
        <a:lstStyle/>
        <a:p>
          <a:r>
            <a:rPr lang="en-GB"/>
            <a:t>Hyperglycaemia present for several weeks +</a:t>
          </a:r>
          <a:endParaRPr lang="en-GB" dirty="0"/>
        </a:p>
      </dgm:t>
    </dgm:pt>
    <dgm:pt modelId="{F12A5199-9E6A-4820-AABB-393E807AFDFC}" type="parTrans" cxnId="{C78B78AF-051B-45F4-A1AC-2594A9E19E38}">
      <dgm:prSet/>
      <dgm:spPr/>
      <dgm:t>
        <a:bodyPr/>
        <a:lstStyle/>
        <a:p>
          <a:endParaRPr lang="en-GB"/>
        </a:p>
      </dgm:t>
    </dgm:pt>
    <dgm:pt modelId="{340C1EC4-692C-480C-B124-D75266731998}" type="sibTrans" cxnId="{C78B78AF-051B-45F4-A1AC-2594A9E19E38}">
      <dgm:prSet/>
      <dgm:spPr/>
      <dgm:t>
        <a:bodyPr/>
        <a:lstStyle/>
        <a:p>
          <a:endParaRPr lang="en-GB"/>
        </a:p>
      </dgm:t>
    </dgm:pt>
    <dgm:pt modelId="{C0AF6747-38B4-454F-9B09-7BB34CFB991C}">
      <dgm:prSet/>
      <dgm:spPr/>
      <dgm:t>
        <a:bodyPr/>
        <a:lstStyle/>
        <a:p>
          <a:r>
            <a:rPr lang="en-GB"/>
            <a:t>Frail / elderly</a:t>
          </a:r>
          <a:endParaRPr lang="en-GB" dirty="0"/>
        </a:p>
      </dgm:t>
    </dgm:pt>
    <dgm:pt modelId="{6D62BDFE-A85C-4E78-8BCB-9568B4D24676}" type="parTrans" cxnId="{772829A2-2F35-4C00-8116-7C1F7A283760}">
      <dgm:prSet/>
      <dgm:spPr/>
      <dgm:t>
        <a:bodyPr/>
        <a:lstStyle/>
        <a:p>
          <a:endParaRPr lang="en-GB"/>
        </a:p>
      </dgm:t>
    </dgm:pt>
    <dgm:pt modelId="{35C2D6A4-4810-4CC2-83BD-CDAD030FAD25}" type="sibTrans" cxnId="{772829A2-2F35-4C00-8116-7C1F7A283760}">
      <dgm:prSet/>
      <dgm:spPr/>
      <dgm:t>
        <a:bodyPr/>
        <a:lstStyle/>
        <a:p>
          <a:endParaRPr lang="en-GB"/>
        </a:p>
      </dgm:t>
    </dgm:pt>
    <dgm:pt modelId="{CCA639AA-ED54-4843-BB23-DA840A02008F}">
      <dgm:prSet/>
      <dgm:spPr/>
      <dgm:t>
        <a:bodyPr/>
        <a:lstStyle/>
        <a:p>
          <a:r>
            <a:rPr lang="en-GB"/>
            <a:t>Poor understanding or ability to monitor</a:t>
          </a:r>
          <a:endParaRPr lang="en-GB" dirty="0"/>
        </a:p>
      </dgm:t>
    </dgm:pt>
    <dgm:pt modelId="{B8ACB836-A32D-468C-B64E-D29B991E3934}" type="parTrans" cxnId="{705DA594-2DF0-4496-A8A3-0B180887979D}">
      <dgm:prSet/>
      <dgm:spPr/>
      <dgm:t>
        <a:bodyPr/>
        <a:lstStyle/>
        <a:p>
          <a:endParaRPr lang="en-GB"/>
        </a:p>
      </dgm:t>
    </dgm:pt>
    <dgm:pt modelId="{A2A78474-0AFD-43F4-A4FF-DD2368302760}" type="sibTrans" cxnId="{705DA594-2DF0-4496-A8A3-0B180887979D}">
      <dgm:prSet/>
      <dgm:spPr/>
      <dgm:t>
        <a:bodyPr/>
        <a:lstStyle/>
        <a:p>
          <a:endParaRPr lang="en-GB"/>
        </a:p>
      </dgm:t>
    </dgm:pt>
    <dgm:pt modelId="{DC704C7B-4F25-4675-9993-0EE0BBA23611}">
      <dgm:prSet/>
      <dgm:spPr/>
      <dgm:t>
        <a:bodyPr/>
        <a:lstStyle/>
        <a:p>
          <a:r>
            <a:rPr lang="en-GB"/>
            <a:t>Known Retinopathy</a:t>
          </a:r>
          <a:endParaRPr lang="en-GB" dirty="0"/>
        </a:p>
      </dgm:t>
    </dgm:pt>
    <dgm:pt modelId="{B0750F8F-E9CC-4F09-A601-CC4D86FD2BA9}" type="parTrans" cxnId="{FF49643B-58FC-4739-92C0-340C9AC80873}">
      <dgm:prSet/>
      <dgm:spPr/>
      <dgm:t>
        <a:bodyPr/>
        <a:lstStyle/>
        <a:p>
          <a:endParaRPr lang="en-GB"/>
        </a:p>
      </dgm:t>
    </dgm:pt>
    <dgm:pt modelId="{B96F33BF-4D28-4D95-97BA-7A8D16607AD7}" type="sibTrans" cxnId="{FF49643B-58FC-4739-92C0-340C9AC80873}">
      <dgm:prSet/>
      <dgm:spPr/>
      <dgm:t>
        <a:bodyPr/>
        <a:lstStyle/>
        <a:p>
          <a:endParaRPr lang="en-GB"/>
        </a:p>
      </dgm:t>
    </dgm:pt>
    <dgm:pt modelId="{B35F34A2-4C0D-4E81-9441-B6C918241AF7}" type="pres">
      <dgm:prSet presAssocID="{AD0F0238-3F53-4598-A5A7-20534F7D9910}" presName="linear" presStyleCnt="0">
        <dgm:presLayoutVars>
          <dgm:animLvl val="lvl"/>
          <dgm:resizeHandles val="exact"/>
        </dgm:presLayoutVars>
      </dgm:prSet>
      <dgm:spPr/>
    </dgm:pt>
    <dgm:pt modelId="{4909D7E4-2538-4EC8-B166-D88E05D7CC3F}" type="pres">
      <dgm:prSet presAssocID="{41795474-6CAD-430A-86ED-0B2454C810D9}" presName="parentText" presStyleLbl="node1" presStyleIdx="0" presStyleCnt="2">
        <dgm:presLayoutVars>
          <dgm:chMax val="0"/>
          <dgm:bulletEnabled val="1"/>
        </dgm:presLayoutVars>
      </dgm:prSet>
      <dgm:spPr/>
    </dgm:pt>
    <dgm:pt modelId="{88007DB0-F73E-4187-A79F-B8704B332095}" type="pres">
      <dgm:prSet presAssocID="{41795474-6CAD-430A-86ED-0B2454C810D9}" presName="childText" presStyleLbl="revTx" presStyleIdx="0" presStyleCnt="2">
        <dgm:presLayoutVars>
          <dgm:bulletEnabled val="1"/>
        </dgm:presLayoutVars>
      </dgm:prSet>
      <dgm:spPr/>
    </dgm:pt>
    <dgm:pt modelId="{D4116CB2-9A4D-4268-A810-9FBE22CB111B}" type="pres">
      <dgm:prSet presAssocID="{48E1ADE4-8168-4799-AF45-C5E6E5C78B83}" presName="parentText" presStyleLbl="node1" presStyleIdx="1" presStyleCnt="2">
        <dgm:presLayoutVars>
          <dgm:chMax val="0"/>
          <dgm:bulletEnabled val="1"/>
        </dgm:presLayoutVars>
      </dgm:prSet>
      <dgm:spPr/>
    </dgm:pt>
    <dgm:pt modelId="{B85D272D-348D-4104-B794-F609C5B4AB6F}" type="pres">
      <dgm:prSet presAssocID="{48E1ADE4-8168-4799-AF45-C5E6E5C78B83}" presName="childText" presStyleLbl="revTx" presStyleIdx="1" presStyleCnt="2">
        <dgm:presLayoutVars>
          <dgm:bulletEnabled val="1"/>
        </dgm:presLayoutVars>
      </dgm:prSet>
      <dgm:spPr/>
    </dgm:pt>
  </dgm:ptLst>
  <dgm:cxnLst>
    <dgm:cxn modelId="{D2DD0701-C62A-45C5-852A-5F85144EEEDB}" type="presOf" srcId="{CCA639AA-ED54-4843-BB23-DA840A02008F}" destId="{B85D272D-348D-4104-B794-F609C5B4AB6F}" srcOrd="0" destOrd="2" presId="urn:microsoft.com/office/officeart/2005/8/layout/vList2"/>
    <dgm:cxn modelId="{0FFA2B15-6C48-4A04-BBE6-C432C3A16BDE}" srcId="{AD0F0238-3F53-4598-A5A7-20534F7D9910}" destId="{41795474-6CAD-430A-86ED-0B2454C810D9}" srcOrd="0" destOrd="0" parTransId="{946DA3AC-C566-438B-BCEE-0CFEAF3A2857}" sibTransId="{CF771F64-5F65-4BBD-8CD5-2273EE343809}"/>
    <dgm:cxn modelId="{95ADF417-A342-4009-8922-936AD2C3AD85}" type="presOf" srcId="{FC066B36-337D-400E-8C4E-B1168D006A6C}" destId="{88007DB0-F73E-4187-A79F-B8704B332095}" srcOrd="0" destOrd="3" presId="urn:microsoft.com/office/officeart/2005/8/layout/vList2"/>
    <dgm:cxn modelId="{ED780E1A-10E0-4EA9-8D13-C4EE92DF5C57}" type="presOf" srcId="{41795474-6CAD-430A-86ED-0B2454C810D9}" destId="{4909D7E4-2538-4EC8-B166-D88E05D7CC3F}" srcOrd="0" destOrd="0" presId="urn:microsoft.com/office/officeart/2005/8/layout/vList2"/>
    <dgm:cxn modelId="{7413ED1C-F883-45DC-A1E8-ECBF69321EAB}" type="presOf" srcId="{C0AF6747-38B4-454F-9B09-7BB34CFB991C}" destId="{B85D272D-348D-4104-B794-F609C5B4AB6F}" srcOrd="0" destOrd="1" presId="urn:microsoft.com/office/officeart/2005/8/layout/vList2"/>
    <dgm:cxn modelId="{FF49643B-58FC-4739-92C0-340C9AC80873}" srcId="{48E1ADE4-8168-4799-AF45-C5E6E5C78B83}" destId="{DC704C7B-4F25-4675-9993-0EE0BBA23611}" srcOrd="3" destOrd="0" parTransId="{B0750F8F-E9CC-4F09-A601-CC4D86FD2BA9}" sibTransId="{B96F33BF-4D28-4D95-97BA-7A8D16607AD7}"/>
    <dgm:cxn modelId="{D773D364-22EB-4FBC-8D2D-2443A4943147}" type="presOf" srcId="{4BD46CB7-7B7C-4616-A062-66FDBF499B94}" destId="{88007DB0-F73E-4187-A79F-B8704B332095}" srcOrd="0" destOrd="1" presId="urn:microsoft.com/office/officeart/2005/8/layout/vList2"/>
    <dgm:cxn modelId="{EAAA066A-6093-4ACA-A11A-E26F338CF4A7}" srcId="{555C63B7-002C-4123-984D-6BE6C2E82283}" destId="{4BD46CB7-7B7C-4616-A062-66FDBF499B94}" srcOrd="0" destOrd="0" parTransId="{8EE39072-3B88-49E1-A84A-9D4CDF31CB3B}" sibTransId="{7BE0DC04-E8A6-4C26-8769-18BF99AD07A3}"/>
    <dgm:cxn modelId="{9981676C-3986-4741-9348-B4CBDE1587C4}" type="presOf" srcId="{2A2088A8-FD6B-4F01-8D1C-2C2223A8464B}" destId="{88007DB0-F73E-4187-A79F-B8704B332095}" srcOrd="0" destOrd="6" presId="urn:microsoft.com/office/officeart/2005/8/layout/vList2"/>
    <dgm:cxn modelId="{F3F1D94F-EAA5-4167-8249-E58120531917}" srcId="{AD0F0238-3F53-4598-A5A7-20534F7D9910}" destId="{48E1ADE4-8168-4799-AF45-C5E6E5C78B83}" srcOrd="1" destOrd="0" parTransId="{0709EF76-14BD-4D15-897A-6B45AA5D8107}" sibTransId="{18BD50BA-34C1-4CF2-9D4C-E56389671D2E}"/>
    <dgm:cxn modelId="{F51BBE74-71F9-4BB4-B4B6-CF8F64C63773}" type="presOf" srcId="{F91A3938-1B19-4EE9-A4A7-6F10FF650AEF}" destId="{88007DB0-F73E-4187-A79F-B8704B332095}" srcOrd="0" destOrd="2" presId="urn:microsoft.com/office/officeart/2005/8/layout/vList2"/>
    <dgm:cxn modelId="{4BB6AA76-8104-4FFF-A52B-BCE1E80C4F35}" type="presOf" srcId="{48E1ADE4-8168-4799-AF45-C5E6E5C78B83}" destId="{D4116CB2-9A4D-4268-A810-9FBE22CB111B}" srcOrd="0" destOrd="0" presId="urn:microsoft.com/office/officeart/2005/8/layout/vList2"/>
    <dgm:cxn modelId="{705DA594-2DF0-4496-A8A3-0B180887979D}" srcId="{48E1ADE4-8168-4799-AF45-C5E6E5C78B83}" destId="{CCA639AA-ED54-4843-BB23-DA840A02008F}" srcOrd="2" destOrd="0" parTransId="{B8ACB836-A32D-468C-B64E-D29B991E3934}" sibTransId="{A2A78474-0AFD-43F4-A4FF-DD2368302760}"/>
    <dgm:cxn modelId="{981C739A-AE78-484D-9F7B-73D380D951D7}" srcId="{41795474-6CAD-430A-86ED-0B2454C810D9}" destId="{2A2088A8-FD6B-4F01-8D1C-2C2223A8464B}" srcOrd="4" destOrd="0" parTransId="{AF18BB68-A325-4B50-8104-D7B94AAC973A}" sibTransId="{85176024-0C4D-4AB2-9752-2FE8394B58D0}"/>
    <dgm:cxn modelId="{53F152A0-675F-4747-B9E0-8D92A6F78FB8}" type="presOf" srcId="{C73DCF39-D57A-4A98-8EDB-D638C16F2E27}" destId="{88007DB0-F73E-4187-A79F-B8704B332095}" srcOrd="0" destOrd="4" presId="urn:microsoft.com/office/officeart/2005/8/layout/vList2"/>
    <dgm:cxn modelId="{772829A2-2F35-4C00-8116-7C1F7A283760}" srcId="{48E1ADE4-8168-4799-AF45-C5E6E5C78B83}" destId="{C0AF6747-38B4-454F-9B09-7BB34CFB991C}" srcOrd="1" destOrd="0" parTransId="{6D62BDFE-A85C-4E78-8BCB-9568B4D24676}" sibTransId="{35C2D6A4-4810-4CC2-83BD-CDAD030FAD25}"/>
    <dgm:cxn modelId="{CFE8A4AD-85D8-4E9C-8D81-82F9851FB719}" type="presOf" srcId="{3D38CCDE-B4F2-4371-BB53-53E9A3307322}" destId="{B85D272D-348D-4104-B794-F609C5B4AB6F}" srcOrd="0" destOrd="0" presId="urn:microsoft.com/office/officeart/2005/8/layout/vList2"/>
    <dgm:cxn modelId="{C78B78AF-051B-45F4-A1AC-2594A9E19E38}" srcId="{48E1ADE4-8168-4799-AF45-C5E6E5C78B83}" destId="{3D38CCDE-B4F2-4371-BB53-53E9A3307322}" srcOrd="0" destOrd="0" parTransId="{F12A5199-9E6A-4820-AABB-393E807AFDFC}" sibTransId="{340C1EC4-692C-480C-B124-D75266731998}"/>
    <dgm:cxn modelId="{B07D89B1-7603-47BE-9B1E-4A1469809540}" srcId="{41795474-6CAD-430A-86ED-0B2454C810D9}" destId="{C7C981D4-FBD0-4509-BF42-F90DE845FF12}" srcOrd="3" destOrd="0" parTransId="{05CC1976-CA4F-4558-813E-35219EBC3501}" sibTransId="{36439BC1-79A6-4F5D-9D37-5735C3C0A418}"/>
    <dgm:cxn modelId="{555557B4-A41C-4BD6-9231-E481CDB33A50}" type="presOf" srcId="{AD0F0238-3F53-4598-A5A7-20534F7D9910}" destId="{B35F34A2-4C0D-4E81-9441-B6C918241AF7}" srcOrd="0" destOrd="0" presId="urn:microsoft.com/office/officeart/2005/8/layout/vList2"/>
    <dgm:cxn modelId="{FC09BABB-F47E-4DE8-8C0D-6A441A5D13D5}" srcId="{41795474-6CAD-430A-86ED-0B2454C810D9}" destId="{F91A3938-1B19-4EE9-A4A7-6F10FF650AEF}" srcOrd="1" destOrd="0" parTransId="{E8632D4E-F156-4641-BBC0-823EA99151C2}" sibTransId="{930F2B3C-8F17-4788-A974-7C0FAAE0BC12}"/>
    <dgm:cxn modelId="{09AFFFC4-41BB-49B5-91C9-51F38802E31D}" type="presOf" srcId="{C7C981D4-FBD0-4509-BF42-F90DE845FF12}" destId="{88007DB0-F73E-4187-A79F-B8704B332095}" srcOrd="0" destOrd="5" presId="urn:microsoft.com/office/officeart/2005/8/layout/vList2"/>
    <dgm:cxn modelId="{804171D5-9638-43C0-B8B8-BF04055AD438}" srcId="{41795474-6CAD-430A-86ED-0B2454C810D9}" destId="{555C63B7-002C-4123-984D-6BE6C2E82283}" srcOrd="0" destOrd="0" parTransId="{33649E1B-6B0F-4EFE-A8AE-A777CF5EB689}" sibTransId="{EDD4D944-A571-4A36-8966-E8F45AB5CC57}"/>
    <dgm:cxn modelId="{D3A611DC-814A-4212-9649-ED31BF9152C9}" srcId="{41795474-6CAD-430A-86ED-0B2454C810D9}" destId="{C73DCF39-D57A-4A98-8EDB-D638C16F2E27}" srcOrd="2" destOrd="0" parTransId="{4A905439-7576-4E07-8EB1-9C5E7A698EB2}" sibTransId="{76B2A121-7BD6-4A9A-ADD8-E234825E8097}"/>
    <dgm:cxn modelId="{0B1A59E2-C807-4AF5-A3E3-3F9E041D12AD}" type="presOf" srcId="{555C63B7-002C-4123-984D-6BE6C2E82283}" destId="{88007DB0-F73E-4187-A79F-B8704B332095}" srcOrd="0" destOrd="0" presId="urn:microsoft.com/office/officeart/2005/8/layout/vList2"/>
    <dgm:cxn modelId="{DB98B8E4-9860-46CF-B2B2-95BFF5410F79}" srcId="{F91A3938-1B19-4EE9-A4A7-6F10FF650AEF}" destId="{FC066B36-337D-400E-8C4E-B1168D006A6C}" srcOrd="0" destOrd="0" parTransId="{29E10A99-E1A2-4504-B0B5-003AC9589C59}" sibTransId="{65CC6AE4-186D-40D5-9C88-5261C1B70A19}"/>
    <dgm:cxn modelId="{29B6E4ED-0C7F-4DED-AAA5-02F057B860C8}" type="presOf" srcId="{DC704C7B-4F25-4675-9993-0EE0BBA23611}" destId="{B85D272D-348D-4104-B794-F609C5B4AB6F}" srcOrd="0" destOrd="3" presId="urn:microsoft.com/office/officeart/2005/8/layout/vList2"/>
    <dgm:cxn modelId="{D757DF88-157C-46A4-99EF-696538793F8A}" type="presParOf" srcId="{B35F34A2-4C0D-4E81-9441-B6C918241AF7}" destId="{4909D7E4-2538-4EC8-B166-D88E05D7CC3F}" srcOrd="0" destOrd="0" presId="urn:microsoft.com/office/officeart/2005/8/layout/vList2"/>
    <dgm:cxn modelId="{F1DBF0F1-5AF7-49FD-A8B7-6794E4910090}" type="presParOf" srcId="{B35F34A2-4C0D-4E81-9441-B6C918241AF7}" destId="{88007DB0-F73E-4187-A79F-B8704B332095}" srcOrd="1" destOrd="0" presId="urn:microsoft.com/office/officeart/2005/8/layout/vList2"/>
    <dgm:cxn modelId="{B89B7EA4-E055-4617-81A3-DE847FB725EB}" type="presParOf" srcId="{B35F34A2-4C0D-4E81-9441-B6C918241AF7}" destId="{D4116CB2-9A4D-4268-A810-9FBE22CB111B}" srcOrd="2" destOrd="0" presId="urn:microsoft.com/office/officeart/2005/8/layout/vList2"/>
    <dgm:cxn modelId="{C70AD9D2-A4E0-4CB8-8B0A-5ADC6839907F}" type="presParOf" srcId="{B35F34A2-4C0D-4E81-9441-B6C918241AF7}" destId="{B85D272D-348D-4104-B794-F609C5B4AB6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D55EFF-2B25-460F-A7CD-990763B6C5A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DEE14206-1AFD-468F-B15F-636643B937F0}">
      <dgm:prSet phldrT="[Text]"/>
      <dgm:spPr/>
      <dgm:t>
        <a:bodyPr/>
        <a:lstStyle/>
        <a:p>
          <a:r>
            <a:rPr lang="en-GB" dirty="0"/>
            <a:t>Review should be considered if there appears to be a poor response to insulin</a:t>
          </a:r>
        </a:p>
      </dgm:t>
    </dgm:pt>
    <dgm:pt modelId="{98722B1D-A152-4534-A647-455FA73C82CB}" type="parTrans" cxnId="{BD6BF24F-D97A-4A39-BA05-A396D0FC5558}">
      <dgm:prSet/>
      <dgm:spPr/>
      <dgm:t>
        <a:bodyPr/>
        <a:lstStyle/>
        <a:p>
          <a:endParaRPr lang="en-GB"/>
        </a:p>
      </dgm:t>
    </dgm:pt>
    <dgm:pt modelId="{FB76E27F-1B91-43D2-9B7B-AF5E36A688F6}" type="sibTrans" cxnId="{BD6BF24F-D97A-4A39-BA05-A396D0FC5558}">
      <dgm:prSet/>
      <dgm:spPr/>
      <dgm:t>
        <a:bodyPr/>
        <a:lstStyle/>
        <a:p>
          <a:endParaRPr lang="en-GB"/>
        </a:p>
      </dgm:t>
    </dgm:pt>
    <dgm:pt modelId="{01022C51-5C16-44A4-ACDA-B3DBE8CF8C2C}">
      <dgm:prSet phldrT="[Text]"/>
      <dgm:spPr/>
      <dgm:t>
        <a:bodyPr/>
        <a:lstStyle/>
        <a:p>
          <a:r>
            <a:rPr lang="en-GB" dirty="0"/>
            <a:t>Revisit the basics</a:t>
          </a:r>
        </a:p>
      </dgm:t>
    </dgm:pt>
    <dgm:pt modelId="{127F2BA9-C9C9-4BFF-A347-E8284135906D}" type="parTrans" cxnId="{E8437308-174C-4EFF-B486-A33A900DCA53}">
      <dgm:prSet/>
      <dgm:spPr/>
      <dgm:t>
        <a:bodyPr/>
        <a:lstStyle/>
        <a:p>
          <a:endParaRPr lang="en-GB"/>
        </a:p>
      </dgm:t>
    </dgm:pt>
    <dgm:pt modelId="{0C3D6B48-7D64-4604-AA1A-16188E9DA596}" type="sibTrans" cxnId="{E8437308-174C-4EFF-B486-A33A900DCA53}">
      <dgm:prSet/>
      <dgm:spPr/>
      <dgm:t>
        <a:bodyPr/>
        <a:lstStyle/>
        <a:p>
          <a:endParaRPr lang="en-GB"/>
        </a:p>
      </dgm:t>
    </dgm:pt>
    <dgm:pt modelId="{822A9B50-D44A-4F1B-9B11-97E2869F9CEB}">
      <dgm:prSet phldrT="[Text]"/>
      <dgm:spPr/>
      <dgm:t>
        <a:bodyPr/>
        <a:lstStyle/>
        <a:p>
          <a:r>
            <a:rPr lang="en-GB" dirty="0"/>
            <a:t>Storage of insulin</a:t>
          </a:r>
        </a:p>
      </dgm:t>
    </dgm:pt>
    <dgm:pt modelId="{F4FB8503-1449-485D-9CB7-247A36FFD8D6}" type="parTrans" cxnId="{84B8CC9E-5374-4879-82D9-8F92E2578038}">
      <dgm:prSet/>
      <dgm:spPr/>
      <dgm:t>
        <a:bodyPr/>
        <a:lstStyle/>
        <a:p>
          <a:endParaRPr lang="en-GB"/>
        </a:p>
      </dgm:t>
    </dgm:pt>
    <dgm:pt modelId="{734F94F0-3AC0-4903-A0F3-D79F9BDCE06E}" type="sibTrans" cxnId="{84B8CC9E-5374-4879-82D9-8F92E2578038}">
      <dgm:prSet/>
      <dgm:spPr/>
      <dgm:t>
        <a:bodyPr/>
        <a:lstStyle/>
        <a:p>
          <a:endParaRPr lang="en-GB"/>
        </a:p>
      </dgm:t>
    </dgm:pt>
    <dgm:pt modelId="{9D64EC92-927C-4B26-94AB-D775521BD45C}">
      <dgm:prSet phldrT="[Text]"/>
      <dgm:spPr/>
      <dgm:t>
        <a:bodyPr/>
        <a:lstStyle/>
        <a:p>
          <a:r>
            <a:rPr lang="en-GB" dirty="0"/>
            <a:t>Injection technique</a:t>
          </a:r>
        </a:p>
      </dgm:t>
    </dgm:pt>
    <dgm:pt modelId="{713B1B7B-9C27-45BB-A954-435378018BB1}" type="parTrans" cxnId="{FA778ED1-D24C-4CC9-973B-F567D8412357}">
      <dgm:prSet/>
      <dgm:spPr/>
      <dgm:t>
        <a:bodyPr/>
        <a:lstStyle/>
        <a:p>
          <a:endParaRPr lang="en-GB"/>
        </a:p>
      </dgm:t>
    </dgm:pt>
    <dgm:pt modelId="{B9012472-6E80-4672-BF47-7081EDAF6FA9}" type="sibTrans" cxnId="{FA778ED1-D24C-4CC9-973B-F567D8412357}">
      <dgm:prSet/>
      <dgm:spPr/>
      <dgm:t>
        <a:bodyPr/>
        <a:lstStyle/>
        <a:p>
          <a:endParaRPr lang="en-GB"/>
        </a:p>
      </dgm:t>
    </dgm:pt>
    <dgm:pt modelId="{0870E9B2-121C-42A0-8B4F-0FC8FF7F7E65}">
      <dgm:prSet phldrT="[Text]"/>
      <dgm:spPr/>
      <dgm:t>
        <a:bodyPr/>
        <a:lstStyle/>
        <a:p>
          <a:r>
            <a:rPr lang="en-GB" dirty="0"/>
            <a:t>Appropriate use of device</a:t>
          </a:r>
        </a:p>
      </dgm:t>
    </dgm:pt>
    <dgm:pt modelId="{BE003385-08F5-400B-9EFF-D104B4666485}" type="parTrans" cxnId="{6B60FBD4-F787-4956-BA1A-8936DEC785A6}">
      <dgm:prSet/>
      <dgm:spPr/>
      <dgm:t>
        <a:bodyPr/>
        <a:lstStyle/>
        <a:p>
          <a:endParaRPr lang="en-GB"/>
        </a:p>
      </dgm:t>
    </dgm:pt>
    <dgm:pt modelId="{3E4D10A7-AF47-46A5-B5F6-09576D92E922}" type="sibTrans" cxnId="{6B60FBD4-F787-4956-BA1A-8936DEC785A6}">
      <dgm:prSet/>
      <dgm:spPr/>
      <dgm:t>
        <a:bodyPr/>
        <a:lstStyle/>
        <a:p>
          <a:endParaRPr lang="en-GB"/>
        </a:p>
      </dgm:t>
    </dgm:pt>
    <dgm:pt modelId="{984C6ABD-E56C-4D59-AE32-5770F12E2944}">
      <dgm:prSet phldrT="[Text]"/>
      <dgm:spPr/>
      <dgm:t>
        <a:bodyPr/>
        <a:lstStyle/>
        <a:p>
          <a:r>
            <a:rPr lang="en-GB" dirty="0"/>
            <a:t>Injection sites</a:t>
          </a:r>
        </a:p>
      </dgm:t>
    </dgm:pt>
    <dgm:pt modelId="{22B89CC3-0F10-4A20-A7B4-A952A9848863}" type="parTrans" cxnId="{24FC5AA0-3441-4FBF-8B6B-612E8F39C575}">
      <dgm:prSet/>
      <dgm:spPr/>
      <dgm:t>
        <a:bodyPr/>
        <a:lstStyle/>
        <a:p>
          <a:endParaRPr lang="en-GB"/>
        </a:p>
      </dgm:t>
    </dgm:pt>
    <dgm:pt modelId="{96E87DEB-E8DB-4EFA-AC1B-86CB9101B853}" type="sibTrans" cxnId="{24FC5AA0-3441-4FBF-8B6B-612E8F39C575}">
      <dgm:prSet/>
      <dgm:spPr/>
      <dgm:t>
        <a:bodyPr/>
        <a:lstStyle/>
        <a:p>
          <a:endParaRPr lang="en-GB"/>
        </a:p>
      </dgm:t>
    </dgm:pt>
    <dgm:pt modelId="{54CA9EBD-874A-4BDE-93BC-774C0018A132}">
      <dgm:prSet phldrT="[Text]"/>
      <dgm:spPr/>
      <dgm:t>
        <a:bodyPr/>
        <a:lstStyle/>
        <a:p>
          <a:r>
            <a:rPr lang="en-GB" dirty="0"/>
            <a:t>Diet and lifestyle change</a:t>
          </a:r>
        </a:p>
      </dgm:t>
    </dgm:pt>
    <dgm:pt modelId="{67303979-B319-4C7D-B12B-5F2FDBE79E19}" type="parTrans" cxnId="{FB6AF573-4EBF-4C7A-9403-F6DF7F9662D9}">
      <dgm:prSet/>
      <dgm:spPr/>
      <dgm:t>
        <a:bodyPr/>
        <a:lstStyle/>
        <a:p>
          <a:endParaRPr lang="en-GB"/>
        </a:p>
      </dgm:t>
    </dgm:pt>
    <dgm:pt modelId="{331C0577-AD63-41B9-8AA7-9EB22D73645F}" type="sibTrans" cxnId="{FB6AF573-4EBF-4C7A-9403-F6DF7F9662D9}">
      <dgm:prSet/>
      <dgm:spPr/>
      <dgm:t>
        <a:bodyPr/>
        <a:lstStyle/>
        <a:p>
          <a:endParaRPr lang="en-GB"/>
        </a:p>
      </dgm:t>
    </dgm:pt>
    <dgm:pt modelId="{001D0C00-D6CB-40E0-BE6F-D64197567352}">
      <dgm:prSet phldrT="[Text]"/>
      <dgm:spPr/>
      <dgm:t>
        <a:bodyPr/>
        <a:lstStyle/>
        <a:p>
          <a:r>
            <a:rPr lang="en-GB" dirty="0"/>
            <a:t>Influence of other therapies that may have been started or stopped</a:t>
          </a:r>
        </a:p>
      </dgm:t>
    </dgm:pt>
    <dgm:pt modelId="{11C7F0B0-F3F0-4B3B-9D49-DA2EDABD5BCE}" type="parTrans" cxnId="{709FBD87-0EBF-424D-BEC4-8FD0996F5245}">
      <dgm:prSet/>
      <dgm:spPr/>
      <dgm:t>
        <a:bodyPr/>
        <a:lstStyle/>
        <a:p>
          <a:endParaRPr lang="en-GB"/>
        </a:p>
      </dgm:t>
    </dgm:pt>
    <dgm:pt modelId="{324F88EA-EB2D-4CE3-A138-890EB76C6F63}" type="sibTrans" cxnId="{709FBD87-0EBF-424D-BEC4-8FD0996F5245}">
      <dgm:prSet/>
      <dgm:spPr/>
      <dgm:t>
        <a:bodyPr/>
        <a:lstStyle/>
        <a:p>
          <a:endParaRPr lang="en-GB"/>
        </a:p>
      </dgm:t>
    </dgm:pt>
    <dgm:pt modelId="{5C7EE7FB-7F4F-4472-BC31-2AA980D094E5}">
      <dgm:prSet phldrT="[Text]"/>
      <dgm:spPr/>
      <dgm:t>
        <a:bodyPr/>
        <a:lstStyle/>
        <a:p>
          <a:r>
            <a:rPr lang="en-GB" dirty="0"/>
            <a:t>Advise blood glucose monitoring other times of the day</a:t>
          </a:r>
        </a:p>
      </dgm:t>
    </dgm:pt>
    <dgm:pt modelId="{2E7D0096-D490-4710-8292-478C1CE334B4}" type="parTrans" cxnId="{597EE2EE-BD50-4516-B44E-6230A5408726}">
      <dgm:prSet/>
      <dgm:spPr/>
      <dgm:t>
        <a:bodyPr/>
        <a:lstStyle/>
        <a:p>
          <a:endParaRPr lang="en-GB"/>
        </a:p>
      </dgm:t>
    </dgm:pt>
    <dgm:pt modelId="{45214C8B-0F84-4BC1-A2B0-26B57759F4FF}" type="sibTrans" cxnId="{597EE2EE-BD50-4516-B44E-6230A5408726}">
      <dgm:prSet/>
      <dgm:spPr/>
      <dgm:t>
        <a:bodyPr/>
        <a:lstStyle/>
        <a:p>
          <a:endParaRPr lang="en-GB"/>
        </a:p>
      </dgm:t>
    </dgm:pt>
    <dgm:pt modelId="{9ED2A4F2-3701-4478-A4EC-E863239C1198}">
      <dgm:prSet phldrT="[Text]"/>
      <dgm:spPr/>
      <dgm:t>
        <a:bodyPr/>
        <a:lstStyle/>
        <a:p>
          <a:r>
            <a:rPr lang="en-GB" dirty="0"/>
            <a:t>Consider alternative regimen before further up titration of basal insulin</a:t>
          </a:r>
        </a:p>
      </dgm:t>
    </dgm:pt>
    <dgm:pt modelId="{607FEFAD-1BFF-4C65-A4D7-31DBFC7FB786}" type="parTrans" cxnId="{496133A9-9E9F-41DA-9AC9-C9B7BDC7F433}">
      <dgm:prSet/>
      <dgm:spPr/>
      <dgm:t>
        <a:bodyPr/>
        <a:lstStyle/>
        <a:p>
          <a:endParaRPr lang="en-GB"/>
        </a:p>
      </dgm:t>
    </dgm:pt>
    <dgm:pt modelId="{CDE7137D-A651-4101-B334-11445CB82472}" type="sibTrans" cxnId="{496133A9-9E9F-41DA-9AC9-C9B7BDC7F433}">
      <dgm:prSet/>
      <dgm:spPr/>
      <dgm:t>
        <a:bodyPr/>
        <a:lstStyle/>
        <a:p>
          <a:endParaRPr lang="en-GB"/>
        </a:p>
      </dgm:t>
    </dgm:pt>
    <dgm:pt modelId="{A610E210-FFF6-4E8D-AD42-B351E4868A2B}">
      <dgm:prSet phldrT="[Text]"/>
      <dgm:spPr/>
      <dgm:t>
        <a:bodyPr/>
        <a:lstStyle/>
        <a:p>
          <a:r>
            <a:rPr lang="en-GB" dirty="0"/>
            <a:t>Addition of bolus quick acting insulin before food</a:t>
          </a:r>
        </a:p>
      </dgm:t>
    </dgm:pt>
    <dgm:pt modelId="{41446A09-4A37-43FC-90E3-18DCF77A51BB}" type="parTrans" cxnId="{1562AF6C-BD90-4A8D-842C-C8BD2CFBB227}">
      <dgm:prSet/>
      <dgm:spPr/>
      <dgm:t>
        <a:bodyPr/>
        <a:lstStyle/>
        <a:p>
          <a:endParaRPr lang="en-GB"/>
        </a:p>
      </dgm:t>
    </dgm:pt>
    <dgm:pt modelId="{88C5E512-DFB3-4B3B-B32A-57CCEFE5679A}" type="sibTrans" cxnId="{1562AF6C-BD90-4A8D-842C-C8BD2CFBB227}">
      <dgm:prSet/>
      <dgm:spPr/>
      <dgm:t>
        <a:bodyPr/>
        <a:lstStyle/>
        <a:p>
          <a:endParaRPr lang="en-GB"/>
        </a:p>
      </dgm:t>
    </dgm:pt>
    <dgm:pt modelId="{20A5892B-43FD-48B0-8818-1DB6D2457271}">
      <dgm:prSet phldrT="[Text]"/>
      <dgm:spPr/>
      <dgm:t>
        <a:bodyPr/>
        <a:lstStyle/>
        <a:p>
          <a:r>
            <a:rPr lang="en-GB" dirty="0"/>
            <a:t>Twice daily mixed insulin</a:t>
          </a:r>
        </a:p>
      </dgm:t>
    </dgm:pt>
    <dgm:pt modelId="{4AC67ED1-5DE7-426D-9B06-D844A2F31DC2}" type="parTrans" cxnId="{F96106F8-8B52-46EB-A944-44643356F92E}">
      <dgm:prSet/>
      <dgm:spPr/>
      <dgm:t>
        <a:bodyPr/>
        <a:lstStyle/>
        <a:p>
          <a:endParaRPr lang="en-GB"/>
        </a:p>
      </dgm:t>
    </dgm:pt>
    <dgm:pt modelId="{C31035ED-AD76-4537-994D-F9CDF3E12EDC}" type="sibTrans" cxnId="{F96106F8-8B52-46EB-A944-44643356F92E}">
      <dgm:prSet/>
      <dgm:spPr/>
      <dgm:t>
        <a:bodyPr/>
        <a:lstStyle/>
        <a:p>
          <a:endParaRPr lang="en-GB"/>
        </a:p>
      </dgm:t>
    </dgm:pt>
    <dgm:pt modelId="{9FA05323-AD20-40A9-BBBF-D9A067062AAC}">
      <dgm:prSet phldrT="[Text]"/>
      <dgm:spPr/>
      <dgm:t>
        <a:bodyPr/>
        <a:lstStyle/>
        <a:p>
          <a:r>
            <a:rPr lang="en-GB" dirty="0"/>
            <a:t>Addition of other therapies</a:t>
          </a:r>
        </a:p>
      </dgm:t>
    </dgm:pt>
    <dgm:pt modelId="{E02EFC93-4815-4B3E-B1A3-3880C1A3635F}" type="parTrans" cxnId="{A29785BB-31BD-4F60-870A-C12F6DC8CC63}">
      <dgm:prSet/>
      <dgm:spPr/>
      <dgm:t>
        <a:bodyPr/>
        <a:lstStyle/>
        <a:p>
          <a:endParaRPr lang="en-GB"/>
        </a:p>
      </dgm:t>
    </dgm:pt>
    <dgm:pt modelId="{F499BE83-3DEF-4BF1-85B4-17CC6702805A}" type="sibTrans" cxnId="{A29785BB-31BD-4F60-870A-C12F6DC8CC63}">
      <dgm:prSet/>
      <dgm:spPr/>
      <dgm:t>
        <a:bodyPr/>
        <a:lstStyle/>
        <a:p>
          <a:endParaRPr lang="en-GB"/>
        </a:p>
      </dgm:t>
    </dgm:pt>
    <dgm:pt modelId="{690F6C3C-111F-4298-855F-599D7F6296AA}" type="pres">
      <dgm:prSet presAssocID="{E2D55EFF-2B25-460F-A7CD-990763B6C5AE}" presName="linear" presStyleCnt="0">
        <dgm:presLayoutVars>
          <dgm:animLvl val="lvl"/>
          <dgm:resizeHandles val="exact"/>
        </dgm:presLayoutVars>
      </dgm:prSet>
      <dgm:spPr/>
    </dgm:pt>
    <dgm:pt modelId="{BA22F41C-B50D-4757-92E1-05781C5CBB49}" type="pres">
      <dgm:prSet presAssocID="{DEE14206-1AFD-468F-B15F-636643B937F0}" presName="parentText" presStyleLbl="node1" presStyleIdx="0" presStyleCnt="4">
        <dgm:presLayoutVars>
          <dgm:chMax val="0"/>
          <dgm:bulletEnabled val="1"/>
        </dgm:presLayoutVars>
      </dgm:prSet>
      <dgm:spPr/>
    </dgm:pt>
    <dgm:pt modelId="{4DE72035-2703-4DFB-9454-782EA155F144}" type="pres">
      <dgm:prSet presAssocID="{FB76E27F-1B91-43D2-9B7B-AF5E36A688F6}" presName="spacer" presStyleCnt="0"/>
      <dgm:spPr/>
    </dgm:pt>
    <dgm:pt modelId="{60AD9460-1324-4FC9-BFCA-4FD6179D0B50}" type="pres">
      <dgm:prSet presAssocID="{01022C51-5C16-44A4-ACDA-B3DBE8CF8C2C}" presName="parentText" presStyleLbl="node1" presStyleIdx="1" presStyleCnt="4">
        <dgm:presLayoutVars>
          <dgm:chMax val="0"/>
          <dgm:bulletEnabled val="1"/>
        </dgm:presLayoutVars>
      </dgm:prSet>
      <dgm:spPr/>
    </dgm:pt>
    <dgm:pt modelId="{2BF4CBA7-ADBB-4021-A79A-8FECBAAFEC75}" type="pres">
      <dgm:prSet presAssocID="{01022C51-5C16-44A4-ACDA-B3DBE8CF8C2C}" presName="childText" presStyleLbl="revTx" presStyleIdx="0" presStyleCnt="2">
        <dgm:presLayoutVars>
          <dgm:bulletEnabled val="1"/>
        </dgm:presLayoutVars>
      </dgm:prSet>
      <dgm:spPr/>
    </dgm:pt>
    <dgm:pt modelId="{BA87C4A0-3EE4-43B9-A913-F92F62699587}" type="pres">
      <dgm:prSet presAssocID="{5C7EE7FB-7F4F-4472-BC31-2AA980D094E5}" presName="parentText" presStyleLbl="node1" presStyleIdx="2" presStyleCnt="4">
        <dgm:presLayoutVars>
          <dgm:chMax val="0"/>
          <dgm:bulletEnabled val="1"/>
        </dgm:presLayoutVars>
      </dgm:prSet>
      <dgm:spPr/>
    </dgm:pt>
    <dgm:pt modelId="{72B88B77-0718-4A12-8F63-2D7CC8054D7A}" type="pres">
      <dgm:prSet presAssocID="{45214C8B-0F84-4BC1-A2B0-26B57759F4FF}" presName="spacer" presStyleCnt="0"/>
      <dgm:spPr/>
    </dgm:pt>
    <dgm:pt modelId="{5DB336DD-6841-47F6-91C9-7C16991F89FB}" type="pres">
      <dgm:prSet presAssocID="{9ED2A4F2-3701-4478-A4EC-E863239C1198}" presName="parentText" presStyleLbl="node1" presStyleIdx="3" presStyleCnt="4">
        <dgm:presLayoutVars>
          <dgm:chMax val="0"/>
          <dgm:bulletEnabled val="1"/>
        </dgm:presLayoutVars>
      </dgm:prSet>
      <dgm:spPr/>
    </dgm:pt>
    <dgm:pt modelId="{325F8245-E359-4F4D-BAED-5AE57A7CD809}" type="pres">
      <dgm:prSet presAssocID="{9ED2A4F2-3701-4478-A4EC-E863239C1198}" presName="childText" presStyleLbl="revTx" presStyleIdx="1" presStyleCnt="2">
        <dgm:presLayoutVars>
          <dgm:bulletEnabled val="1"/>
        </dgm:presLayoutVars>
      </dgm:prSet>
      <dgm:spPr/>
    </dgm:pt>
  </dgm:ptLst>
  <dgm:cxnLst>
    <dgm:cxn modelId="{E8437308-174C-4EFF-B486-A33A900DCA53}" srcId="{E2D55EFF-2B25-460F-A7CD-990763B6C5AE}" destId="{01022C51-5C16-44A4-ACDA-B3DBE8CF8C2C}" srcOrd="1" destOrd="0" parTransId="{127F2BA9-C9C9-4BFF-A347-E8284135906D}" sibTransId="{0C3D6B48-7D64-4604-AA1A-16188E9DA596}"/>
    <dgm:cxn modelId="{E75B011B-203C-490F-9915-D162F4EC217C}" type="presOf" srcId="{E2D55EFF-2B25-460F-A7CD-990763B6C5AE}" destId="{690F6C3C-111F-4298-855F-599D7F6296AA}" srcOrd="0" destOrd="0" presId="urn:microsoft.com/office/officeart/2005/8/layout/vList2"/>
    <dgm:cxn modelId="{35231B2A-D4EC-41CC-99CF-83BA1AA2D050}" type="presOf" srcId="{5C7EE7FB-7F4F-4472-BC31-2AA980D094E5}" destId="{BA87C4A0-3EE4-43B9-A913-F92F62699587}" srcOrd="0" destOrd="0" presId="urn:microsoft.com/office/officeart/2005/8/layout/vList2"/>
    <dgm:cxn modelId="{87667039-9C34-42E8-9711-71EB53862270}" type="presOf" srcId="{A610E210-FFF6-4E8D-AD42-B351E4868A2B}" destId="{325F8245-E359-4F4D-BAED-5AE57A7CD809}" srcOrd="0" destOrd="0" presId="urn:microsoft.com/office/officeart/2005/8/layout/vList2"/>
    <dgm:cxn modelId="{7E7F3A60-D9A4-451C-A474-81596AA1CEFD}" type="presOf" srcId="{001D0C00-D6CB-40E0-BE6F-D64197567352}" destId="{2BF4CBA7-ADBB-4021-A79A-8FECBAAFEC75}" srcOrd="0" destOrd="5" presId="urn:microsoft.com/office/officeart/2005/8/layout/vList2"/>
    <dgm:cxn modelId="{4EDB3962-A311-4988-8983-4867E9858F93}" type="presOf" srcId="{20A5892B-43FD-48B0-8818-1DB6D2457271}" destId="{325F8245-E359-4F4D-BAED-5AE57A7CD809}" srcOrd="0" destOrd="1" presId="urn:microsoft.com/office/officeart/2005/8/layout/vList2"/>
    <dgm:cxn modelId="{2443C762-C2A0-4657-84F6-49D9754E8803}" type="presOf" srcId="{DEE14206-1AFD-468F-B15F-636643B937F0}" destId="{BA22F41C-B50D-4757-92E1-05781C5CBB49}" srcOrd="0" destOrd="0" presId="urn:microsoft.com/office/officeart/2005/8/layout/vList2"/>
    <dgm:cxn modelId="{1562AF6C-BD90-4A8D-842C-C8BD2CFBB227}" srcId="{9ED2A4F2-3701-4478-A4EC-E863239C1198}" destId="{A610E210-FFF6-4E8D-AD42-B351E4868A2B}" srcOrd="0" destOrd="0" parTransId="{41446A09-4A37-43FC-90E3-18DCF77A51BB}" sibTransId="{88C5E512-DFB3-4B3B-B32A-57CCEFE5679A}"/>
    <dgm:cxn modelId="{21F2BC6D-6EE4-4A20-9812-4A37E01EC42B}" type="presOf" srcId="{0870E9B2-121C-42A0-8B4F-0FC8FF7F7E65}" destId="{2BF4CBA7-ADBB-4021-A79A-8FECBAAFEC75}" srcOrd="0" destOrd="2" presId="urn:microsoft.com/office/officeart/2005/8/layout/vList2"/>
    <dgm:cxn modelId="{BD6BF24F-D97A-4A39-BA05-A396D0FC5558}" srcId="{E2D55EFF-2B25-460F-A7CD-990763B6C5AE}" destId="{DEE14206-1AFD-468F-B15F-636643B937F0}" srcOrd="0" destOrd="0" parTransId="{98722B1D-A152-4534-A647-455FA73C82CB}" sibTransId="{FB76E27F-1B91-43D2-9B7B-AF5E36A688F6}"/>
    <dgm:cxn modelId="{FB6AF573-4EBF-4C7A-9403-F6DF7F9662D9}" srcId="{01022C51-5C16-44A4-ACDA-B3DBE8CF8C2C}" destId="{54CA9EBD-874A-4BDE-93BC-774C0018A132}" srcOrd="2" destOrd="0" parTransId="{67303979-B319-4C7D-B12B-5F2FDBE79E19}" sibTransId="{331C0577-AD63-41B9-8AA7-9EB22D73645F}"/>
    <dgm:cxn modelId="{709FBD87-0EBF-424D-BEC4-8FD0996F5245}" srcId="{01022C51-5C16-44A4-ACDA-B3DBE8CF8C2C}" destId="{001D0C00-D6CB-40E0-BE6F-D64197567352}" srcOrd="3" destOrd="0" parTransId="{11C7F0B0-F3F0-4B3B-9D49-DA2EDABD5BCE}" sibTransId="{324F88EA-EB2D-4CE3-A138-890EB76C6F63}"/>
    <dgm:cxn modelId="{43DEB18E-5FC2-46B5-8514-95D8DC31157D}" type="presOf" srcId="{01022C51-5C16-44A4-ACDA-B3DBE8CF8C2C}" destId="{60AD9460-1324-4FC9-BFCA-4FD6179D0B50}" srcOrd="0" destOrd="0" presId="urn:microsoft.com/office/officeart/2005/8/layout/vList2"/>
    <dgm:cxn modelId="{84B8CC9E-5374-4879-82D9-8F92E2578038}" srcId="{01022C51-5C16-44A4-ACDA-B3DBE8CF8C2C}" destId="{822A9B50-D44A-4F1B-9B11-97E2869F9CEB}" srcOrd="0" destOrd="0" parTransId="{F4FB8503-1449-485D-9CB7-247A36FFD8D6}" sibTransId="{734F94F0-3AC0-4903-A0F3-D79F9BDCE06E}"/>
    <dgm:cxn modelId="{24FC5AA0-3441-4FBF-8B6B-612E8F39C575}" srcId="{9D64EC92-927C-4B26-94AB-D775521BD45C}" destId="{984C6ABD-E56C-4D59-AE32-5770F12E2944}" srcOrd="1" destOrd="0" parTransId="{22B89CC3-0F10-4A20-A7B4-A952A9848863}" sibTransId="{96E87DEB-E8DB-4EFA-AC1B-86CB9101B853}"/>
    <dgm:cxn modelId="{496133A9-9E9F-41DA-9AC9-C9B7BDC7F433}" srcId="{E2D55EFF-2B25-460F-A7CD-990763B6C5AE}" destId="{9ED2A4F2-3701-4478-A4EC-E863239C1198}" srcOrd="3" destOrd="0" parTransId="{607FEFAD-1BFF-4C65-A4D7-31DBFC7FB786}" sibTransId="{CDE7137D-A651-4101-B334-11445CB82472}"/>
    <dgm:cxn modelId="{2D060AAA-65A9-4625-A088-F9C99BED7FA4}" type="presOf" srcId="{9FA05323-AD20-40A9-BBBF-D9A067062AAC}" destId="{325F8245-E359-4F4D-BAED-5AE57A7CD809}" srcOrd="0" destOrd="2" presId="urn:microsoft.com/office/officeart/2005/8/layout/vList2"/>
    <dgm:cxn modelId="{A29785BB-31BD-4F60-870A-C12F6DC8CC63}" srcId="{9ED2A4F2-3701-4478-A4EC-E863239C1198}" destId="{9FA05323-AD20-40A9-BBBF-D9A067062AAC}" srcOrd="2" destOrd="0" parTransId="{E02EFC93-4815-4B3E-B1A3-3880C1A3635F}" sibTransId="{F499BE83-3DEF-4BF1-85B4-17CC6702805A}"/>
    <dgm:cxn modelId="{35063FCF-4FA1-490C-B64F-80DD137B34F7}" type="presOf" srcId="{984C6ABD-E56C-4D59-AE32-5770F12E2944}" destId="{2BF4CBA7-ADBB-4021-A79A-8FECBAAFEC75}" srcOrd="0" destOrd="3" presId="urn:microsoft.com/office/officeart/2005/8/layout/vList2"/>
    <dgm:cxn modelId="{FA778ED1-D24C-4CC9-973B-F567D8412357}" srcId="{01022C51-5C16-44A4-ACDA-B3DBE8CF8C2C}" destId="{9D64EC92-927C-4B26-94AB-D775521BD45C}" srcOrd="1" destOrd="0" parTransId="{713B1B7B-9C27-45BB-A954-435378018BB1}" sibTransId="{B9012472-6E80-4672-BF47-7081EDAF6FA9}"/>
    <dgm:cxn modelId="{6B60FBD4-F787-4956-BA1A-8936DEC785A6}" srcId="{9D64EC92-927C-4B26-94AB-D775521BD45C}" destId="{0870E9B2-121C-42A0-8B4F-0FC8FF7F7E65}" srcOrd="0" destOrd="0" parTransId="{BE003385-08F5-400B-9EFF-D104B4666485}" sibTransId="{3E4D10A7-AF47-46A5-B5F6-09576D92E922}"/>
    <dgm:cxn modelId="{145626E1-FC63-4212-B8DA-76104A02B629}" type="presOf" srcId="{9D64EC92-927C-4B26-94AB-D775521BD45C}" destId="{2BF4CBA7-ADBB-4021-A79A-8FECBAAFEC75}" srcOrd="0" destOrd="1" presId="urn:microsoft.com/office/officeart/2005/8/layout/vList2"/>
    <dgm:cxn modelId="{B8B4FAEB-04A7-4DFE-A8CF-5E2295394760}" type="presOf" srcId="{822A9B50-D44A-4F1B-9B11-97E2869F9CEB}" destId="{2BF4CBA7-ADBB-4021-A79A-8FECBAAFEC75}" srcOrd="0" destOrd="0" presId="urn:microsoft.com/office/officeart/2005/8/layout/vList2"/>
    <dgm:cxn modelId="{597EE2EE-BD50-4516-B44E-6230A5408726}" srcId="{E2D55EFF-2B25-460F-A7CD-990763B6C5AE}" destId="{5C7EE7FB-7F4F-4472-BC31-2AA980D094E5}" srcOrd="2" destOrd="0" parTransId="{2E7D0096-D490-4710-8292-478C1CE334B4}" sibTransId="{45214C8B-0F84-4BC1-A2B0-26B57759F4FF}"/>
    <dgm:cxn modelId="{5F93F3F2-B03E-4F4C-B80F-80932887FEB0}" type="presOf" srcId="{54CA9EBD-874A-4BDE-93BC-774C0018A132}" destId="{2BF4CBA7-ADBB-4021-A79A-8FECBAAFEC75}" srcOrd="0" destOrd="4" presId="urn:microsoft.com/office/officeart/2005/8/layout/vList2"/>
    <dgm:cxn modelId="{F96106F8-8B52-46EB-A944-44643356F92E}" srcId="{9ED2A4F2-3701-4478-A4EC-E863239C1198}" destId="{20A5892B-43FD-48B0-8818-1DB6D2457271}" srcOrd="1" destOrd="0" parTransId="{4AC67ED1-5DE7-426D-9B06-D844A2F31DC2}" sibTransId="{C31035ED-AD76-4537-994D-F9CDF3E12EDC}"/>
    <dgm:cxn modelId="{83A2DFFC-2C55-49A9-B362-AEA5D502500F}" type="presOf" srcId="{9ED2A4F2-3701-4478-A4EC-E863239C1198}" destId="{5DB336DD-6841-47F6-91C9-7C16991F89FB}" srcOrd="0" destOrd="0" presId="urn:microsoft.com/office/officeart/2005/8/layout/vList2"/>
    <dgm:cxn modelId="{4A9388CC-0760-4AD5-9628-C6BF6B672006}" type="presParOf" srcId="{690F6C3C-111F-4298-855F-599D7F6296AA}" destId="{BA22F41C-B50D-4757-92E1-05781C5CBB49}" srcOrd="0" destOrd="0" presId="urn:microsoft.com/office/officeart/2005/8/layout/vList2"/>
    <dgm:cxn modelId="{5619CFB9-EB62-46C2-A2D8-49CD5206433B}" type="presParOf" srcId="{690F6C3C-111F-4298-855F-599D7F6296AA}" destId="{4DE72035-2703-4DFB-9454-782EA155F144}" srcOrd="1" destOrd="0" presId="urn:microsoft.com/office/officeart/2005/8/layout/vList2"/>
    <dgm:cxn modelId="{C595F440-2AD0-4C15-9C19-E76469B57BEE}" type="presParOf" srcId="{690F6C3C-111F-4298-855F-599D7F6296AA}" destId="{60AD9460-1324-4FC9-BFCA-4FD6179D0B50}" srcOrd="2" destOrd="0" presId="urn:microsoft.com/office/officeart/2005/8/layout/vList2"/>
    <dgm:cxn modelId="{56F04A60-CF96-4E91-B9EF-C6465F3258C0}" type="presParOf" srcId="{690F6C3C-111F-4298-855F-599D7F6296AA}" destId="{2BF4CBA7-ADBB-4021-A79A-8FECBAAFEC75}" srcOrd="3" destOrd="0" presId="urn:microsoft.com/office/officeart/2005/8/layout/vList2"/>
    <dgm:cxn modelId="{5E5ECF70-5DC0-499E-A28E-2A3B70EF7502}" type="presParOf" srcId="{690F6C3C-111F-4298-855F-599D7F6296AA}" destId="{BA87C4A0-3EE4-43B9-A913-F92F62699587}" srcOrd="4" destOrd="0" presId="urn:microsoft.com/office/officeart/2005/8/layout/vList2"/>
    <dgm:cxn modelId="{6E8D3634-B5FC-421A-8535-230C7CE44070}" type="presParOf" srcId="{690F6C3C-111F-4298-855F-599D7F6296AA}" destId="{72B88B77-0718-4A12-8F63-2D7CC8054D7A}" srcOrd="5" destOrd="0" presId="urn:microsoft.com/office/officeart/2005/8/layout/vList2"/>
    <dgm:cxn modelId="{6960EE36-4BF0-43D3-934A-A81D3EC2AA8A}" type="presParOf" srcId="{690F6C3C-111F-4298-855F-599D7F6296AA}" destId="{5DB336DD-6841-47F6-91C9-7C16991F89FB}" srcOrd="6" destOrd="0" presId="urn:microsoft.com/office/officeart/2005/8/layout/vList2"/>
    <dgm:cxn modelId="{6E87753A-055C-43C8-8AA6-C1B6D8EC8677}" type="presParOf" srcId="{690F6C3C-111F-4298-855F-599D7F6296AA}" destId="{325F8245-E359-4F4D-BAED-5AE57A7CD80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FFEF-B235-4214-9045-6A85B63ED2C1}">
      <dsp:nvSpPr>
        <dsp:cNvPr id="0" name=""/>
        <dsp:cNvSpPr/>
      </dsp:nvSpPr>
      <dsp:spPr>
        <a:xfrm>
          <a:off x="0" y="3237556"/>
          <a:ext cx="6311893" cy="21241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Too many people using insulin suffer from…</a:t>
          </a:r>
          <a:endParaRPr lang="en-US" sz="2700" kern="1200"/>
        </a:p>
      </dsp:txBody>
      <dsp:txXfrm>
        <a:off x="0" y="3237556"/>
        <a:ext cx="6311893" cy="1147061"/>
      </dsp:txXfrm>
    </dsp:sp>
    <dsp:sp modelId="{4E414B4A-728E-4761-B36B-9EAA44925721}">
      <dsp:nvSpPr>
        <dsp:cNvPr id="0" name=""/>
        <dsp:cNvSpPr/>
      </dsp:nvSpPr>
      <dsp:spPr>
        <a:xfrm>
          <a:off x="0" y="4342134"/>
          <a:ext cx="1577973" cy="97712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Hypoglycaemia</a:t>
          </a:r>
          <a:endParaRPr lang="en-US" sz="1700" kern="1200"/>
        </a:p>
      </dsp:txBody>
      <dsp:txXfrm>
        <a:off x="0" y="4342134"/>
        <a:ext cx="1577973" cy="977126"/>
      </dsp:txXfrm>
    </dsp:sp>
    <dsp:sp modelId="{E1A7AABF-95C5-4B18-AF93-05BC13E5290C}">
      <dsp:nvSpPr>
        <dsp:cNvPr id="0" name=""/>
        <dsp:cNvSpPr/>
      </dsp:nvSpPr>
      <dsp:spPr>
        <a:xfrm>
          <a:off x="1577973" y="4342134"/>
          <a:ext cx="1577973" cy="977126"/>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Blood glucose swings</a:t>
          </a:r>
          <a:endParaRPr lang="en-US" sz="1700" kern="1200"/>
        </a:p>
      </dsp:txBody>
      <dsp:txXfrm>
        <a:off x="1577973" y="4342134"/>
        <a:ext cx="1577973" cy="977126"/>
      </dsp:txXfrm>
    </dsp:sp>
    <dsp:sp modelId="{23FE2D60-B5F4-494C-B07B-6A51F874C76A}">
      <dsp:nvSpPr>
        <dsp:cNvPr id="0" name=""/>
        <dsp:cNvSpPr/>
      </dsp:nvSpPr>
      <dsp:spPr>
        <a:xfrm>
          <a:off x="3155946" y="4342134"/>
          <a:ext cx="1577973" cy="977126"/>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Weight gain</a:t>
          </a:r>
          <a:endParaRPr lang="en-US" sz="1700" kern="1200"/>
        </a:p>
      </dsp:txBody>
      <dsp:txXfrm>
        <a:off x="3155946" y="4342134"/>
        <a:ext cx="1577973" cy="977126"/>
      </dsp:txXfrm>
    </dsp:sp>
    <dsp:sp modelId="{19948CE9-BF03-4DF2-8279-28CB69347148}">
      <dsp:nvSpPr>
        <dsp:cNvPr id="0" name=""/>
        <dsp:cNvSpPr/>
      </dsp:nvSpPr>
      <dsp:spPr>
        <a:xfrm>
          <a:off x="4733919" y="4342134"/>
          <a:ext cx="1577973" cy="97712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GB" sz="1700" kern="1200"/>
            <a:t>Complications</a:t>
          </a:r>
          <a:endParaRPr lang="en-US" sz="1700" kern="1200"/>
        </a:p>
      </dsp:txBody>
      <dsp:txXfrm>
        <a:off x="4733919" y="4342134"/>
        <a:ext cx="1577973" cy="977126"/>
      </dsp:txXfrm>
    </dsp:sp>
    <dsp:sp modelId="{DDAE27ED-11D6-4732-952F-9EE4B85EE12A}">
      <dsp:nvSpPr>
        <dsp:cNvPr id="0" name=""/>
        <dsp:cNvSpPr/>
      </dsp:nvSpPr>
      <dsp:spPr>
        <a:xfrm rot="10800000">
          <a:off x="0" y="2418"/>
          <a:ext cx="6311893" cy="3267000"/>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Significant numbers of people who could benefit from insulin therapy do not get offered or take the opportunity to start insulin</a:t>
          </a:r>
          <a:endParaRPr lang="en-US" sz="2700" kern="1200"/>
        </a:p>
      </dsp:txBody>
      <dsp:txXfrm rot="10800000">
        <a:off x="0" y="2418"/>
        <a:ext cx="6311893" cy="21227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0EF48-5F91-447A-8651-FA7113D50CD9}">
      <dsp:nvSpPr>
        <dsp:cNvPr id="0" name=""/>
        <dsp:cNvSpPr/>
      </dsp:nvSpPr>
      <dsp:spPr>
        <a:xfrm>
          <a:off x="0" y="3718"/>
          <a:ext cx="5785399" cy="1989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dirty="0"/>
            <a:t>Meal Time Bolus insulin</a:t>
          </a:r>
        </a:p>
      </dsp:txBody>
      <dsp:txXfrm>
        <a:off x="97095" y="100813"/>
        <a:ext cx="5591209" cy="1794810"/>
      </dsp:txXfrm>
    </dsp:sp>
    <dsp:sp modelId="{ECBF636F-2EF7-4013-BD10-C409E7260D63}">
      <dsp:nvSpPr>
        <dsp:cNvPr id="0" name=""/>
        <dsp:cNvSpPr/>
      </dsp:nvSpPr>
      <dsp:spPr>
        <a:xfrm>
          <a:off x="0" y="2136718"/>
          <a:ext cx="5785399" cy="1989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dirty="0"/>
            <a:t>Basal Bolus regimen</a:t>
          </a:r>
        </a:p>
      </dsp:txBody>
      <dsp:txXfrm>
        <a:off x="97095" y="2233813"/>
        <a:ext cx="5591209" cy="1794810"/>
      </dsp:txXfrm>
    </dsp:sp>
    <dsp:sp modelId="{504FB5AE-83D2-4AB7-8776-45674B9F4FA6}">
      <dsp:nvSpPr>
        <dsp:cNvPr id="0" name=""/>
        <dsp:cNvSpPr/>
      </dsp:nvSpPr>
      <dsp:spPr>
        <a:xfrm>
          <a:off x="0" y="4269718"/>
          <a:ext cx="5785399" cy="1989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dirty="0"/>
            <a:t>Mixed Insulin</a:t>
          </a:r>
        </a:p>
      </dsp:txBody>
      <dsp:txXfrm>
        <a:off x="97095" y="4366813"/>
        <a:ext cx="5591209" cy="1794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552D7-9FAF-46B8-B6E5-E3E4C9E07B8C}">
      <dsp:nvSpPr>
        <dsp:cNvPr id="0" name=""/>
        <dsp:cNvSpPr/>
      </dsp:nvSpPr>
      <dsp:spPr>
        <a:xfrm>
          <a:off x="0" y="718"/>
          <a:ext cx="6513603" cy="168113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B65AC-C7EB-4AD0-9762-B80D4535AFD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1E119-C8FA-4721-8763-86E8C0C69D21}">
      <dsp:nvSpPr>
        <dsp:cNvPr id="0" name=""/>
        <dsp:cNvSpPr/>
      </dsp:nvSpPr>
      <dsp:spPr>
        <a:xfrm>
          <a:off x="1941716" y="718"/>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GB" sz="2500" kern="1200"/>
            <a:t>Store injectables in current use at room temperature</a:t>
          </a:r>
          <a:endParaRPr lang="en-US" sz="2500" kern="1200"/>
        </a:p>
      </dsp:txBody>
      <dsp:txXfrm>
        <a:off x="1941716" y="718"/>
        <a:ext cx="2931121" cy="1681139"/>
      </dsp:txXfrm>
    </dsp:sp>
    <dsp:sp modelId="{C81E5534-D207-48FB-BBC3-F044AF9375E6}">
      <dsp:nvSpPr>
        <dsp:cNvPr id="0" name=""/>
        <dsp:cNvSpPr/>
      </dsp:nvSpPr>
      <dsp:spPr>
        <a:xfrm>
          <a:off x="4872838" y="718"/>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r>
            <a:rPr lang="en-GB" sz="1700" kern="1200"/>
            <a:t>Avoid direct sunlight , temperature extremes</a:t>
          </a:r>
          <a:endParaRPr lang="en-US" sz="1700" kern="1200"/>
        </a:p>
      </dsp:txBody>
      <dsp:txXfrm>
        <a:off x="4872838" y="718"/>
        <a:ext cx="1640765" cy="1681139"/>
      </dsp:txXfrm>
    </dsp:sp>
    <dsp:sp modelId="{168E498B-2B68-42AC-A100-BA455A764B13}">
      <dsp:nvSpPr>
        <dsp:cNvPr id="0" name=""/>
        <dsp:cNvSpPr/>
      </dsp:nvSpPr>
      <dsp:spPr>
        <a:xfrm>
          <a:off x="0" y="2102143"/>
          <a:ext cx="6513603" cy="168113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D15F0-41FA-4179-8540-B5A02F87D5EF}">
      <dsp:nvSpPr>
        <dsp:cNvPr id="0" name=""/>
        <dsp:cNvSpPr/>
      </dsp:nvSpPr>
      <dsp:spPr>
        <a:xfrm>
          <a:off x="508544" y="2480399"/>
          <a:ext cx="924626" cy="92462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C53FB-8B0B-4962-B6B8-3A2300DED259}">
      <dsp:nvSpPr>
        <dsp:cNvPr id="0" name=""/>
        <dsp:cNvSpPr/>
      </dsp:nvSpPr>
      <dsp:spPr>
        <a:xfrm>
          <a:off x="1941716" y="2102143"/>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GB" sz="2500" kern="1200"/>
            <a:t>Unopened devices to be stored in the refrigerator</a:t>
          </a:r>
          <a:endParaRPr lang="en-US" sz="2500" kern="1200"/>
        </a:p>
      </dsp:txBody>
      <dsp:txXfrm>
        <a:off x="1941716" y="2102143"/>
        <a:ext cx="2931121" cy="1681139"/>
      </dsp:txXfrm>
    </dsp:sp>
    <dsp:sp modelId="{3C9CDA11-4B86-492C-A79E-9F4AA5DD6EDF}">
      <dsp:nvSpPr>
        <dsp:cNvPr id="0" name=""/>
        <dsp:cNvSpPr/>
      </dsp:nvSpPr>
      <dsp:spPr>
        <a:xfrm>
          <a:off x="4872838" y="2102143"/>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r>
            <a:rPr lang="en-GB" sz="1700" kern="1200"/>
            <a:t>Avoid freezing</a:t>
          </a:r>
          <a:endParaRPr lang="en-US" sz="1700" kern="1200"/>
        </a:p>
      </dsp:txBody>
      <dsp:txXfrm>
        <a:off x="4872838" y="2102143"/>
        <a:ext cx="1640765" cy="1681139"/>
      </dsp:txXfrm>
    </dsp:sp>
    <dsp:sp modelId="{7A017EB4-91AE-4588-B614-88156CC600EB}">
      <dsp:nvSpPr>
        <dsp:cNvPr id="0" name=""/>
        <dsp:cNvSpPr/>
      </dsp:nvSpPr>
      <dsp:spPr>
        <a:xfrm>
          <a:off x="0" y="4203567"/>
          <a:ext cx="6513603" cy="168113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92A35-6BFE-4BE0-B8D0-1C75B08D4BB8}">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18846-D5BD-467D-B87F-71F2BA5DE214}">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GB" sz="2500" kern="1200"/>
            <a:t>Never leave needle on device</a:t>
          </a:r>
          <a:endParaRPr lang="en-US" sz="2500" kern="1200"/>
        </a:p>
      </dsp:txBody>
      <dsp:txXfrm>
        <a:off x="1941716" y="4203567"/>
        <a:ext cx="4571887" cy="1681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308AF-BBAE-42F5-9A6D-A5547E754C73}">
      <dsp:nvSpPr>
        <dsp:cNvPr id="0" name=""/>
        <dsp:cNvSpPr/>
      </dsp:nvSpPr>
      <dsp:spPr>
        <a:xfrm>
          <a:off x="0" y="110780"/>
          <a:ext cx="7468033" cy="5756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Always inspect site prior to injection.</a:t>
          </a:r>
          <a:endParaRPr lang="en-US" sz="2400" kern="1200" dirty="0"/>
        </a:p>
      </dsp:txBody>
      <dsp:txXfrm>
        <a:off x="28100" y="138880"/>
        <a:ext cx="7411833" cy="519439"/>
      </dsp:txXfrm>
    </dsp:sp>
    <dsp:sp modelId="{AC07F062-1C82-4C05-988C-19A4E966A0BC}">
      <dsp:nvSpPr>
        <dsp:cNvPr id="0" name=""/>
        <dsp:cNvSpPr/>
      </dsp:nvSpPr>
      <dsp:spPr>
        <a:xfrm>
          <a:off x="0" y="755540"/>
          <a:ext cx="7468033" cy="575639"/>
        </a:xfrm>
        <a:prstGeom prst="roundRect">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Avoid injecting into  sites showing :-</a:t>
          </a:r>
          <a:endParaRPr lang="en-US" sz="2400" kern="1200" dirty="0"/>
        </a:p>
      </dsp:txBody>
      <dsp:txXfrm>
        <a:off x="28100" y="783640"/>
        <a:ext cx="7411833" cy="519439"/>
      </dsp:txXfrm>
    </dsp:sp>
    <dsp:sp modelId="{334FA421-7CA7-4506-9F59-DA6A9775FABC}">
      <dsp:nvSpPr>
        <dsp:cNvPr id="0" name=""/>
        <dsp:cNvSpPr/>
      </dsp:nvSpPr>
      <dsp:spPr>
        <a:xfrm>
          <a:off x="0" y="1331180"/>
          <a:ext cx="7468033"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11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t>Lipo-hypertrophy</a:t>
          </a:r>
          <a:endParaRPr lang="en-US" sz="1900" kern="1200" dirty="0"/>
        </a:p>
        <a:p>
          <a:pPr marL="171450" lvl="1" indent="-171450" algn="l" defTabSz="844550">
            <a:lnSpc>
              <a:spcPct val="90000"/>
            </a:lnSpc>
            <a:spcBef>
              <a:spcPct val="0"/>
            </a:spcBef>
            <a:spcAft>
              <a:spcPct val="20000"/>
            </a:spcAft>
            <a:buChar char="•"/>
          </a:pPr>
          <a:r>
            <a:rPr lang="en-GB" sz="1900" kern="1200" dirty="0"/>
            <a:t>Oedema</a:t>
          </a:r>
          <a:endParaRPr lang="en-US" sz="1900" kern="1200" dirty="0"/>
        </a:p>
        <a:p>
          <a:pPr marL="171450" lvl="1" indent="-171450" algn="l" defTabSz="844550">
            <a:lnSpc>
              <a:spcPct val="90000"/>
            </a:lnSpc>
            <a:spcBef>
              <a:spcPct val="0"/>
            </a:spcBef>
            <a:spcAft>
              <a:spcPct val="20000"/>
            </a:spcAft>
            <a:buChar char="•"/>
          </a:pPr>
          <a:r>
            <a:rPr lang="en-GB" sz="1900" kern="1200" dirty="0"/>
            <a:t>Inflammation</a:t>
          </a:r>
          <a:endParaRPr lang="en-US" sz="1900" kern="1200" dirty="0"/>
        </a:p>
        <a:p>
          <a:pPr marL="171450" lvl="1" indent="-171450" algn="l" defTabSz="844550">
            <a:lnSpc>
              <a:spcPct val="90000"/>
            </a:lnSpc>
            <a:spcBef>
              <a:spcPct val="0"/>
            </a:spcBef>
            <a:spcAft>
              <a:spcPct val="20000"/>
            </a:spcAft>
            <a:buChar char="•"/>
          </a:pPr>
          <a:r>
            <a:rPr lang="en-GB" sz="1900" kern="1200" dirty="0"/>
            <a:t>Infection</a:t>
          </a:r>
          <a:endParaRPr lang="en-US" sz="1900" kern="1200" dirty="0"/>
        </a:p>
      </dsp:txBody>
      <dsp:txXfrm>
        <a:off x="0" y="1331180"/>
        <a:ext cx="7468033" cy="1316520"/>
      </dsp:txXfrm>
    </dsp:sp>
    <dsp:sp modelId="{4AFDB687-1A2B-4A8F-A659-3DAFD279B127}">
      <dsp:nvSpPr>
        <dsp:cNvPr id="0" name=""/>
        <dsp:cNvSpPr/>
      </dsp:nvSpPr>
      <dsp:spPr>
        <a:xfrm>
          <a:off x="0" y="2647700"/>
          <a:ext cx="7468033" cy="575639"/>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Inject only into a clean site</a:t>
          </a:r>
          <a:endParaRPr lang="en-US" sz="2400" kern="1200" dirty="0"/>
        </a:p>
      </dsp:txBody>
      <dsp:txXfrm>
        <a:off x="28100" y="2675800"/>
        <a:ext cx="7411833" cy="519439"/>
      </dsp:txXfrm>
    </dsp:sp>
    <dsp:sp modelId="{B34DAE33-A447-48D5-91CF-08856D3AB376}">
      <dsp:nvSpPr>
        <dsp:cNvPr id="0" name=""/>
        <dsp:cNvSpPr/>
      </dsp:nvSpPr>
      <dsp:spPr>
        <a:xfrm>
          <a:off x="0" y="3223340"/>
          <a:ext cx="7468033"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11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t>with clean hands</a:t>
          </a:r>
          <a:endParaRPr lang="en-US" sz="1900" kern="1200" dirty="0"/>
        </a:p>
        <a:p>
          <a:pPr marL="171450" lvl="1" indent="-171450" algn="l" defTabSz="844550">
            <a:lnSpc>
              <a:spcPct val="90000"/>
            </a:lnSpc>
            <a:spcBef>
              <a:spcPct val="0"/>
            </a:spcBef>
            <a:spcAft>
              <a:spcPct val="20000"/>
            </a:spcAft>
            <a:buChar char="•"/>
          </a:pPr>
          <a:r>
            <a:rPr lang="en-GB" sz="1900" kern="1200" dirty="0"/>
            <a:t>Cleanse site with domestic soap if required</a:t>
          </a:r>
          <a:endParaRPr lang="en-US" sz="1900" kern="1200" dirty="0"/>
        </a:p>
        <a:p>
          <a:pPr marL="342900" lvl="2" indent="-171450" algn="l" defTabSz="844550">
            <a:lnSpc>
              <a:spcPct val="90000"/>
            </a:lnSpc>
            <a:spcBef>
              <a:spcPct val="0"/>
            </a:spcBef>
            <a:spcAft>
              <a:spcPct val="20000"/>
            </a:spcAft>
            <a:buChar char="•"/>
          </a:pPr>
          <a:r>
            <a:rPr lang="en-GB" sz="1900" kern="1200" dirty="0"/>
            <a:t>Not alcohol wipes</a:t>
          </a:r>
          <a:endParaRPr lang="en-US" sz="1900" kern="1200" dirty="0"/>
        </a:p>
      </dsp:txBody>
      <dsp:txXfrm>
        <a:off x="0" y="3223340"/>
        <a:ext cx="7468033" cy="993600"/>
      </dsp:txXfrm>
    </dsp:sp>
    <dsp:sp modelId="{B9C706BC-6574-463F-AA38-BCF7D2950762}">
      <dsp:nvSpPr>
        <dsp:cNvPr id="0" name=""/>
        <dsp:cNvSpPr/>
      </dsp:nvSpPr>
      <dsp:spPr>
        <a:xfrm>
          <a:off x="0" y="4216940"/>
          <a:ext cx="7468033" cy="575639"/>
        </a:xfrm>
        <a:prstGeom prst="roundRect">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Always rotate sites</a:t>
          </a:r>
          <a:endParaRPr lang="en-US" sz="2400" kern="1200" dirty="0"/>
        </a:p>
      </dsp:txBody>
      <dsp:txXfrm>
        <a:off x="28100" y="4245040"/>
        <a:ext cx="7411833" cy="519439"/>
      </dsp:txXfrm>
    </dsp:sp>
    <dsp:sp modelId="{97239F6D-89F3-4B9D-BF34-291AB997CC1E}">
      <dsp:nvSpPr>
        <dsp:cNvPr id="0" name=""/>
        <dsp:cNvSpPr/>
      </dsp:nvSpPr>
      <dsp:spPr>
        <a:xfrm>
          <a:off x="0" y="4861700"/>
          <a:ext cx="7468033" cy="575639"/>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Never reuse needles</a:t>
          </a:r>
          <a:endParaRPr lang="en-US" sz="2400" kern="1200" dirty="0"/>
        </a:p>
      </dsp:txBody>
      <dsp:txXfrm>
        <a:off x="28100" y="4889800"/>
        <a:ext cx="7411833" cy="5194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A7606-FB80-4BC8-BDC7-B8BE7697BB36}">
      <dsp:nvSpPr>
        <dsp:cNvPr id="0" name=""/>
        <dsp:cNvSpPr/>
      </dsp:nvSpPr>
      <dsp:spPr>
        <a:xfrm>
          <a:off x="0" y="31747"/>
          <a:ext cx="8436949" cy="3597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b="1"/>
          </a:pPr>
          <a:r>
            <a:rPr lang="en-GB" sz="1500" kern="1200" dirty="0"/>
            <a:t>Insulin injected into a muscle will be absorbed quickly</a:t>
          </a:r>
          <a:endParaRPr lang="en-US" sz="1500" kern="1200" dirty="0"/>
        </a:p>
      </dsp:txBody>
      <dsp:txXfrm>
        <a:off x="17563" y="49310"/>
        <a:ext cx="8401823" cy="324648"/>
      </dsp:txXfrm>
    </dsp:sp>
    <dsp:sp modelId="{4A1264C7-17C6-46BA-929A-A4551C65F190}">
      <dsp:nvSpPr>
        <dsp:cNvPr id="0" name=""/>
        <dsp:cNvSpPr/>
      </dsp:nvSpPr>
      <dsp:spPr>
        <a:xfrm>
          <a:off x="0" y="391522"/>
          <a:ext cx="8436949"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7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a:t>Increased blood glucose variability</a:t>
          </a:r>
          <a:endParaRPr lang="en-US" sz="1200" kern="1200"/>
        </a:p>
        <a:p>
          <a:pPr marL="114300" lvl="1" indent="-114300" algn="l" defTabSz="533400">
            <a:lnSpc>
              <a:spcPct val="90000"/>
            </a:lnSpc>
            <a:spcBef>
              <a:spcPct val="0"/>
            </a:spcBef>
            <a:spcAft>
              <a:spcPct val="20000"/>
            </a:spcAft>
            <a:buChar char="•"/>
          </a:pPr>
          <a:r>
            <a:rPr lang="en-GB" sz="1200" kern="1200" dirty="0"/>
            <a:t>Increased risk of hypo-glycaemia</a:t>
          </a:r>
          <a:endParaRPr lang="en-US" sz="1200" kern="1200" dirty="0"/>
        </a:p>
      </dsp:txBody>
      <dsp:txXfrm>
        <a:off x="0" y="391522"/>
        <a:ext cx="8436949" cy="411412"/>
      </dsp:txXfrm>
    </dsp:sp>
    <dsp:sp modelId="{A81CEAF1-2B3C-4B4E-BFF3-9AAB65E089B3}">
      <dsp:nvSpPr>
        <dsp:cNvPr id="0" name=""/>
        <dsp:cNvSpPr/>
      </dsp:nvSpPr>
      <dsp:spPr>
        <a:xfrm>
          <a:off x="0" y="802935"/>
          <a:ext cx="8436949" cy="3597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b="1"/>
          </a:pPr>
          <a:r>
            <a:rPr lang="en-GB" sz="1500" kern="1200" dirty="0"/>
            <a:t>Muscular injections tend to hurt</a:t>
          </a:r>
          <a:endParaRPr lang="en-US" sz="1500" kern="1200" dirty="0"/>
        </a:p>
      </dsp:txBody>
      <dsp:txXfrm>
        <a:off x="17563" y="820498"/>
        <a:ext cx="8401823" cy="324648"/>
      </dsp:txXfrm>
    </dsp:sp>
    <dsp:sp modelId="{22AA4B2D-656A-4C5A-BD82-8C7C0ED0913A}">
      <dsp:nvSpPr>
        <dsp:cNvPr id="0" name=""/>
        <dsp:cNvSpPr/>
      </dsp:nvSpPr>
      <dsp:spPr>
        <a:xfrm>
          <a:off x="0" y="1205910"/>
          <a:ext cx="8436949" cy="3597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ClrTx/>
            <a:buSzTx/>
            <a:buFontTx/>
            <a:buNone/>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Longer needles increase risk of inter-muscular injections</a:t>
          </a:r>
          <a:endParaRPr lang="en-US" sz="1500" kern="1200" dirty="0"/>
        </a:p>
      </dsp:txBody>
      <dsp:txXfrm>
        <a:off x="17563" y="1223473"/>
        <a:ext cx="8401823" cy="3246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877C1-A08B-4C30-9629-74BA014FD4FB}">
      <dsp:nvSpPr>
        <dsp:cNvPr id="0" name=""/>
        <dsp:cNvSpPr/>
      </dsp:nvSpPr>
      <dsp:spPr>
        <a:xfrm>
          <a:off x="0" y="132995"/>
          <a:ext cx="6197299" cy="292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979" tIns="1332992" rIns="480979" bIns="113792"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a:t>Identifying the person has diabetes and on insulin</a:t>
          </a:r>
        </a:p>
        <a:p>
          <a:pPr marL="342900" lvl="2" indent="-171450" algn="l" defTabSz="711200">
            <a:lnSpc>
              <a:spcPct val="90000"/>
            </a:lnSpc>
            <a:spcBef>
              <a:spcPct val="0"/>
            </a:spcBef>
            <a:spcAft>
              <a:spcPct val="15000"/>
            </a:spcAft>
            <a:buChar char="•"/>
          </a:pPr>
          <a:r>
            <a:rPr lang="en-GB" sz="1600" kern="1200" dirty="0"/>
            <a:t>So if unconscious , they can be checked for hypoglycaemia and treated</a:t>
          </a:r>
        </a:p>
        <a:p>
          <a:pPr marL="171450" lvl="1" indent="-171450" algn="l" defTabSz="711200">
            <a:lnSpc>
              <a:spcPct val="90000"/>
            </a:lnSpc>
            <a:spcBef>
              <a:spcPct val="0"/>
            </a:spcBef>
            <a:spcAft>
              <a:spcPct val="15000"/>
            </a:spcAft>
            <a:buChar char="•"/>
          </a:pPr>
          <a:r>
            <a:rPr lang="en-GB" sz="1600" kern="1200" dirty="0"/>
            <a:t>Ensuring that the correct insulin is prescribed , dispensed and administered</a:t>
          </a:r>
          <a:r>
            <a:rPr lang="en-GB" sz="600" kern="1200" dirty="0"/>
            <a:t>.</a:t>
          </a:r>
        </a:p>
      </dsp:txBody>
      <dsp:txXfrm>
        <a:off x="0" y="132995"/>
        <a:ext cx="6197299" cy="2923200"/>
      </dsp:txXfrm>
    </dsp:sp>
    <dsp:sp modelId="{3684EDA3-8C5B-4DAB-A7CB-D51222E63599}">
      <dsp:nvSpPr>
        <dsp:cNvPr id="0" name=""/>
        <dsp:cNvSpPr/>
      </dsp:nvSpPr>
      <dsp:spPr>
        <a:xfrm>
          <a:off x="61277" y="938083"/>
          <a:ext cx="6129196" cy="61186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970" tIns="0" rIns="163970" bIns="0" numCol="1" spcCol="1270" anchor="ctr" anchorCtr="0">
          <a:noAutofit/>
        </a:bodyPr>
        <a:lstStyle/>
        <a:p>
          <a:pPr marL="0" lvl="0" indent="0" algn="l" defTabSz="711200">
            <a:lnSpc>
              <a:spcPct val="90000"/>
            </a:lnSpc>
            <a:spcBef>
              <a:spcPct val="0"/>
            </a:spcBef>
            <a:spcAft>
              <a:spcPct val="35000"/>
            </a:spcAft>
            <a:buNone/>
          </a:pPr>
          <a:r>
            <a:rPr lang="en-GB" sz="1600" kern="1200" dirty="0"/>
            <a:t>Insulin passports are a means by which a person can identify what insulin they are on and acts as a safety mechanism</a:t>
          </a:r>
        </a:p>
      </dsp:txBody>
      <dsp:txXfrm>
        <a:off x="91146" y="967952"/>
        <a:ext cx="6069458" cy="5521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E8587-E20E-4081-AA11-B5F09BBA45ED}">
      <dsp:nvSpPr>
        <dsp:cNvPr id="0" name=""/>
        <dsp:cNvSpPr/>
      </dsp:nvSpPr>
      <dsp:spPr>
        <a:xfrm>
          <a:off x="0" y="76123"/>
          <a:ext cx="7627790" cy="62361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Understanding of what insulin does</a:t>
          </a:r>
        </a:p>
      </dsp:txBody>
      <dsp:txXfrm>
        <a:off x="30442" y="106565"/>
        <a:ext cx="7566906" cy="562726"/>
      </dsp:txXfrm>
    </dsp:sp>
    <dsp:sp modelId="{24877701-7F83-49B3-9A6C-F7CBC69349AE}">
      <dsp:nvSpPr>
        <dsp:cNvPr id="0" name=""/>
        <dsp:cNvSpPr/>
      </dsp:nvSpPr>
      <dsp:spPr>
        <a:xfrm>
          <a:off x="0" y="774613"/>
          <a:ext cx="7627790" cy="623610"/>
        </a:xfrm>
        <a:prstGeom prst="roundRect">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Knowledge of type of insulin</a:t>
          </a:r>
        </a:p>
      </dsp:txBody>
      <dsp:txXfrm>
        <a:off x="30442" y="805055"/>
        <a:ext cx="7566906" cy="562726"/>
      </dsp:txXfrm>
    </dsp:sp>
    <dsp:sp modelId="{11383920-B492-426B-BC48-FB347BAAE0F1}">
      <dsp:nvSpPr>
        <dsp:cNvPr id="0" name=""/>
        <dsp:cNvSpPr/>
      </dsp:nvSpPr>
      <dsp:spPr>
        <a:xfrm>
          <a:off x="0" y="1398223"/>
          <a:ext cx="762779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Include means of identification ( Insulin Passports)</a:t>
          </a:r>
        </a:p>
      </dsp:txBody>
      <dsp:txXfrm>
        <a:off x="0" y="1398223"/>
        <a:ext cx="7627790" cy="430560"/>
      </dsp:txXfrm>
    </dsp:sp>
    <dsp:sp modelId="{6E425AD4-32A1-4130-98E8-E616CB6A1E5A}">
      <dsp:nvSpPr>
        <dsp:cNvPr id="0" name=""/>
        <dsp:cNvSpPr/>
      </dsp:nvSpPr>
      <dsp:spPr>
        <a:xfrm>
          <a:off x="0" y="1828783"/>
          <a:ext cx="7627790" cy="623610"/>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Appropriate diet and lifestyle</a:t>
          </a:r>
        </a:p>
      </dsp:txBody>
      <dsp:txXfrm>
        <a:off x="30442" y="1859225"/>
        <a:ext cx="7566906" cy="562726"/>
      </dsp:txXfrm>
    </dsp:sp>
    <dsp:sp modelId="{0B4CAC6C-6E27-4203-8B5F-E32B2D6351DC}">
      <dsp:nvSpPr>
        <dsp:cNvPr id="0" name=""/>
        <dsp:cNvSpPr/>
      </dsp:nvSpPr>
      <dsp:spPr>
        <a:xfrm>
          <a:off x="0" y="2452393"/>
          <a:ext cx="762779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Include hobbies / driving/ eating out and alcohol</a:t>
          </a:r>
        </a:p>
      </dsp:txBody>
      <dsp:txXfrm>
        <a:off x="0" y="2452393"/>
        <a:ext cx="7627790" cy="430560"/>
      </dsp:txXfrm>
    </dsp:sp>
    <dsp:sp modelId="{5AB3206F-FB16-499C-B317-BF3B039B0F54}">
      <dsp:nvSpPr>
        <dsp:cNvPr id="0" name=""/>
        <dsp:cNvSpPr/>
      </dsp:nvSpPr>
      <dsp:spPr>
        <a:xfrm>
          <a:off x="0" y="2882953"/>
          <a:ext cx="7627790" cy="62361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How to monitor glucose appropriately</a:t>
          </a:r>
        </a:p>
      </dsp:txBody>
      <dsp:txXfrm>
        <a:off x="30442" y="2913395"/>
        <a:ext cx="7566906" cy="562726"/>
      </dsp:txXfrm>
    </dsp:sp>
    <dsp:sp modelId="{76F1C658-1E2C-40E4-A04A-2EDBE390B4B2}">
      <dsp:nvSpPr>
        <dsp:cNvPr id="0" name=""/>
        <dsp:cNvSpPr/>
      </dsp:nvSpPr>
      <dsp:spPr>
        <a:xfrm>
          <a:off x="0" y="3581443"/>
          <a:ext cx="7627790" cy="623610"/>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Symptom dentification</a:t>
          </a:r>
        </a:p>
      </dsp:txBody>
      <dsp:txXfrm>
        <a:off x="30442" y="3611885"/>
        <a:ext cx="7566906" cy="562726"/>
      </dsp:txXfrm>
    </dsp:sp>
    <dsp:sp modelId="{6CEB490E-9644-45B6-ABA6-80E746FE9872}">
      <dsp:nvSpPr>
        <dsp:cNvPr id="0" name=""/>
        <dsp:cNvSpPr/>
      </dsp:nvSpPr>
      <dsp:spPr>
        <a:xfrm>
          <a:off x="0" y="4205053"/>
          <a:ext cx="762779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Hypoglycaemia / Hyperglycaemia and their management</a:t>
          </a:r>
        </a:p>
      </dsp:txBody>
      <dsp:txXfrm>
        <a:off x="0" y="4205053"/>
        <a:ext cx="7627790" cy="430560"/>
      </dsp:txXfrm>
    </dsp:sp>
    <dsp:sp modelId="{8AB5BDB5-800D-4B89-9E9B-BC02958DF482}">
      <dsp:nvSpPr>
        <dsp:cNvPr id="0" name=""/>
        <dsp:cNvSpPr/>
      </dsp:nvSpPr>
      <dsp:spPr>
        <a:xfrm>
          <a:off x="0" y="4635613"/>
          <a:ext cx="7627790" cy="623610"/>
        </a:xfrm>
        <a:prstGeom prst="roundRect">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Sick Day Rules</a:t>
          </a:r>
        </a:p>
      </dsp:txBody>
      <dsp:txXfrm>
        <a:off x="30442" y="4666055"/>
        <a:ext cx="7566906" cy="562726"/>
      </dsp:txXfrm>
    </dsp:sp>
    <dsp:sp modelId="{D978B3C3-2177-4B61-A53F-A094E6A184C4}">
      <dsp:nvSpPr>
        <dsp:cNvPr id="0" name=""/>
        <dsp:cNvSpPr/>
      </dsp:nvSpPr>
      <dsp:spPr>
        <a:xfrm>
          <a:off x="0" y="5334103"/>
          <a:ext cx="7627790" cy="62361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Driving Advice</a:t>
          </a:r>
        </a:p>
      </dsp:txBody>
      <dsp:txXfrm>
        <a:off x="30442" y="5364545"/>
        <a:ext cx="7566906" cy="5627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F576-1415-4793-B3B4-02CD1172BE68}">
      <dsp:nvSpPr>
        <dsp:cNvPr id="0" name=""/>
        <dsp:cNvSpPr/>
      </dsp:nvSpPr>
      <dsp:spPr>
        <a:xfrm>
          <a:off x="0" y="59518"/>
          <a:ext cx="6513603" cy="64759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Depends on reason</a:t>
          </a:r>
        </a:p>
      </dsp:txBody>
      <dsp:txXfrm>
        <a:off x="31613" y="91131"/>
        <a:ext cx="6450377" cy="584369"/>
      </dsp:txXfrm>
    </dsp:sp>
    <dsp:sp modelId="{69674A64-D292-4190-B4E3-CBA01BF8AF4C}">
      <dsp:nvSpPr>
        <dsp:cNvPr id="0" name=""/>
        <dsp:cNvSpPr/>
      </dsp:nvSpPr>
      <dsp:spPr>
        <a:xfrm>
          <a:off x="0" y="707113"/>
          <a:ext cx="6513603" cy="40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b="1" kern="1200"/>
            <a:t>Safety</a:t>
          </a:r>
          <a:endParaRPr lang="en-GB" sz="2100" b="1" kern="1200" dirty="0"/>
        </a:p>
        <a:p>
          <a:pPr marL="457200" lvl="2" indent="-228600" algn="l" defTabSz="933450">
            <a:lnSpc>
              <a:spcPct val="90000"/>
            </a:lnSpc>
            <a:spcBef>
              <a:spcPct val="0"/>
            </a:spcBef>
            <a:spcAft>
              <a:spcPct val="20000"/>
            </a:spcAft>
            <a:buChar char="•"/>
          </a:pPr>
          <a:r>
            <a:rPr lang="en-GB" sz="2100" kern="1200"/>
            <a:t>Glycaemia for health ( pregnancy / ketosis risk)</a:t>
          </a:r>
          <a:endParaRPr lang="en-GB" sz="2100" kern="1200" dirty="0"/>
        </a:p>
        <a:p>
          <a:pPr marL="228600" lvl="1" indent="-228600" algn="l" defTabSz="933450">
            <a:lnSpc>
              <a:spcPct val="90000"/>
            </a:lnSpc>
            <a:spcBef>
              <a:spcPct val="0"/>
            </a:spcBef>
            <a:spcAft>
              <a:spcPct val="20000"/>
            </a:spcAft>
            <a:buChar char="•"/>
          </a:pPr>
          <a:r>
            <a:rPr lang="en-GB" sz="2100" b="1" kern="1200"/>
            <a:t>Dose adjustment</a:t>
          </a:r>
          <a:endParaRPr lang="en-GB" sz="2100" b="1" kern="1200" dirty="0"/>
        </a:p>
        <a:p>
          <a:pPr marL="457200" lvl="2" indent="-228600" algn="l" defTabSz="933450">
            <a:lnSpc>
              <a:spcPct val="90000"/>
            </a:lnSpc>
            <a:spcBef>
              <a:spcPct val="0"/>
            </a:spcBef>
            <a:spcAft>
              <a:spcPct val="20000"/>
            </a:spcAft>
            <a:buChar char="•"/>
          </a:pPr>
          <a:r>
            <a:rPr lang="en-GB" sz="2100" kern="1200"/>
            <a:t>Carbohydrate /insulin matching</a:t>
          </a:r>
          <a:endParaRPr lang="en-GB" sz="2100" kern="1200" dirty="0"/>
        </a:p>
        <a:p>
          <a:pPr marL="228600" lvl="1" indent="-228600" algn="l" defTabSz="933450">
            <a:lnSpc>
              <a:spcPct val="90000"/>
            </a:lnSpc>
            <a:spcBef>
              <a:spcPct val="0"/>
            </a:spcBef>
            <a:spcAft>
              <a:spcPct val="20000"/>
            </a:spcAft>
            <a:buChar char="•"/>
          </a:pPr>
          <a:r>
            <a:rPr lang="en-GB" sz="2100" b="1" kern="1200"/>
            <a:t>Risk </a:t>
          </a:r>
          <a:endParaRPr lang="en-GB" sz="2100" b="1" kern="1200" dirty="0"/>
        </a:p>
        <a:p>
          <a:pPr marL="457200" lvl="2" indent="-228600" algn="l" defTabSz="933450">
            <a:lnSpc>
              <a:spcPct val="90000"/>
            </a:lnSpc>
            <a:spcBef>
              <a:spcPct val="0"/>
            </a:spcBef>
            <a:spcAft>
              <a:spcPct val="20000"/>
            </a:spcAft>
            <a:buChar char="•"/>
          </a:pPr>
          <a:r>
            <a:rPr lang="en-GB" sz="2100" kern="1200"/>
            <a:t>Driving / occupation</a:t>
          </a:r>
          <a:endParaRPr lang="en-GB" sz="2100" kern="1200" dirty="0"/>
        </a:p>
        <a:p>
          <a:pPr marL="228600" lvl="1" indent="-228600" algn="l" defTabSz="933450">
            <a:lnSpc>
              <a:spcPct val="90000"/>
            </a:lnSpc>
            <a:spcBef>
              <a:spcPct val="0"/>
            </a:spcBef>
            <a:spcAft>
              <a:spcPct val="20000"/>
            </a:spcAft>
            <a:buChar char="•"/>
          </a:pPr>
          <a:r>
            <a:rPr lang="en-GB" sz="2100" b="1" kern="1200"/>
            <a:t>Lifestyle</a:t>
          </a:r>
          <a:endParaRPr lang="en-GB" sz="2100" b="1" kern="1200" dirty="0"/>
        </a:p>
        <a:p>
          <a:pPr marL="457200" lvl="2" indent="-228600" algn="l" defTabSz="933450">
            <a:lnSpc>
              <a:spcPct val="90000"/>
            </a:lnSpc>
            <a:spcBef>
              <a:spcPct val="0"/>
            </a:spcBef>
            <a:spcAft>
              <a:spcPct val="20000"/>
            </a:spcAft>
            <a:buChar char="•"/>
          </a:pPr>
          <a:r>
            <a:rPr lang="en-GB" sz="2100" kern="1200"/>
            <a:t>Activity / exercise</a:t>
          </a:r>
          <a:endParaRPr lang="en-GB" sz="2100" kern="1200" dirty="0"/>
        </a:p>
        <a:p>
          <a:pPr marL="228600" lvl="1" indent="-228600" algn="l" defTabSz="933450">
            <a:lnSpc>
              <a:spcPct val="90000"/>
            </a:lnSpc>
            <a:spcBef>
              <a:spcPct val="0"/>
            </a:spcBef>
            <a:spcAft>
              <a:spcPct val="20000"/>
            </a:spcAft>
            <a:buChar char="•"/>
          </a:pPr>
          <a:r>
            <a:rPr lang="en-GB" sz="2100" b="1" kern="1200"/>
            <a:t>Regimen</a:t>
          </a:r>
          <a:endParaRPr lang="en-GB" sz="2100" b="1" kern="1200" dirty="0"/>
        </a:p>
        <a:p>
          <a:pPr marL="457200" lvl="2" indent="-228600" algn="l" defTabSz="933450">
            <a:lnSpc>
              <a:spcPct val="90000"/>
            </a:lnSpc>
            <a:spcBef>
              <a:spcPct val="0"/>
            </a:spcBef>
            <a:spcAft>
              <a:spcPct val="20000"/>
            </a:spcAft>
            <a:buChar char="•"/>
          </a:pPr>
          <a:r>
            <a:rPr lang="en-GB" sz="2100" kern="1200"/>
            <a:t>Oral therapy / insulin type and regimen</a:t>
          </a:r>
          <a:endParaRPr lang="en-GB" sz="2100" kern="1200" dirty="0"/>
        </a:p>
        <a:p>
          <a:pPr marL="457200" lvl="2" indent="-228600" algn="l" defTabSz="933450">
            <a:lnSpc>
              <a:spcPct val="90000"/>
            </a:lnSpc>
            <a:spcBef>
              <a:spcPct val="0"/>
            </a:spcBef>
            <a:spcAft>
              <a:spcPct val="20000"/>
            </a:spcAft>
            <a:buChar char="•"/>
          </a:pPr>
          <a:endParaRPr lang="en-GB" sz="2100" kern="1200" dirty="0"/>
        </a:p>
      </dsp:txBody>
      <dsp:txXfrm>
        <a:off x="0" y="707113"/>
        <a:ext cx="6513603" cy="4024079"/>
      </dsp:txXfrm>
    </dsp:sp>
    <dsp:sp modelId="{9725621B-786B-4B92-873D-3FE554DF4BEE}">
      <dsp:nvSpPr>
        <dsp:cNvPr id="0" name=""/>
        <dsp:cNvSpPr/>
      </dsp:nvSpPr>
      <dsp:spPr>
        <a:xfrm>
          <a:off x="0" y="4731193"/>
          <a:ext cx="6513603" cy="64759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Interpretation of results</a:t>
          </a:r>
          <a:endParaRPr lang="en-GB" sz="2700" b="1" kern="1200" dirty="0"/>
        </a:p>
      </dsp:txBody>
      <dsp:txXfrm>
        <a:off x="31613" y="4762806"/>
        <a:ext cx="6450377" cy="584369"/>
      </dsp:txXfrm>
    </dsp:sp>
    <dsp:sp modelId="{A538D37D-B493-489E-926B-B061508FBD84}">
      <dsp:nvSpPr>
        <dsp:cNvPr id="0" name=""/>
        <dsp:cNvSpPr/>
      </dsp:nvSpPr>
      <dsp:spPr>
        <a:xfrm>
          <a:off x="0" y="5378788"/>
          <a:ext cx="651360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Evidence that monitoring results in a change</a:t>
          </a:r>
          <a:endParaRPr lang="en-GB" sz="2100" kern="1200" dirty="0"/>
        </a:p>
      </dsp:txBody>
      <dsp:txXfrm>
        <a:off x="0" y="5378788"/>
        <a:ext cx="6513603" cy="447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7C3A-68CA-4394-A1EF-1314B59AB6BF}">
      <dsp:nvSpPr>
        <dsp:cNvPr id="0" name=""/>
        <dsp:cNvSpPr/>
      </dsp:nvSpPr>
      <dsp:spPr>
        <a:xfrm>
          <a:off x="0" y="2663"/>
          <a:ext cx="698122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A970E8F-1C6E-491F-B9FE-EEC537FDC3B4}">
      <dsp:nvSpPr>
        <dsp:cNvPr id="0" name=""/>
        <dsp:cNvSpPr/>
      </dsp:nvSpPr>
      <dsp:spPr>
        <a:xfrm>
          <a:off x="0" y="2663"/>
          <a:ext cx="6981220"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monitoring of glucose should be timely and appropriate to the individual.</a:t>
          </a:r>
        </a:p>
      </dsp:txBody>
      <dsp:txXfrm>
        <a:off x="0" y="2663"/>
        <a:ext cx="6981220" cy="1816197"/>
      </dsp:txXfrm>
    </dsp:sp>
    <dsp:sp modelId="{2E0CE533-07CE-4808-9E73-DE538138516E}">
      <dsp:nvSpPr>
        <dsp:cNvPr id="0" name=""/>
        <dsp:cNvSpPr/>
      </dsp:nvSpPr>
      <dsp:spPr>
        <a:xfrm>
          <a:off x="0" y="1818861"/>
          <a:ext cx="6981220"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4EC5C2-E5B3-4291-9958-D6B72E7431D2}">
      <dsp:nvSpPr>
        <dsp:cNvPr id="0" name=""/>
        <dsp:cNvSpPr/>
      </dsp:nvSpPr>
      <dsp:spPr>
        <a:xfrm>
          <a:off x="0" y="1818861"/>
          <a:ext cx="6981220"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type of monitoring will be influenced by patient choice but also on need and risk</a:t>
          </a:r>
        </a:p>
      </dsp:txBody>
      <dsp:txXfrm>
        <a:off x="0" y="1818861"/>
        <a:ext cx="6981220" cy="1816197"/>
      </dsp:txXfrm>
    </dsp:sp>
    <dsp:sp modelId="{E9BEC0D5-9234-4066-9D68-A3100DF77B03}">
      <dsp:nvSpPr>
        <dsp:cNvPr id="0" name=""/>
        <dsp:cNvSpPr/>
      </dsp:nvSpPr>
      <dsp:spPr>
        <a:xfrm>
          <a:off x="0" y="3635058"/>
          <a:ext cx="6981220"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118883D-81DC-4AB4-8F7B-8A37AC5FE4AF}">
      <dsp:nvSpPr>
        <dsp:cNvPr id="0" name=""/>
        <dsp:cNvSpPr/>
      </dsp:nvSpPr>
      <dsp:spPr>
        <a:xfrm>
          <a:off x="0" y="3635058"/>
          <a:ext cx="6981220"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People who require frequent glucose monitoring may be considered appropriate to offer non-blood testing such as CGM (Continual Glucose monitoring) or</a:t>
          </a:r>
          <a:r>
            <a:rPr lang="en-US" sz="2500" kern="1200" dirty="0">
              <a:latin typeface="Calibri Light" panose="020F0302020204030204"/>
            </a:rPr>
            <a:t> using a sensor</a:t>
          </a:r>
          <a:r>
            <a:rPr lang="en-US" sz="2500" kern="1200" dirty="0"/>
            <a:t> </a:t>
          </a:r>
          <a:r>
            <a:rPr lang="en-US" sz="2500" kern="1200" dirty="0" err="1"/>
            <a:t>FreeStyle</a:t>
          </a:r>
          <a:r>
            <a:rPr lang="en-US" sz="2500" kern="1200" dirty="0"/>
            <a:t> Libre</a:t>
          </a:r>
          <a:r>
            <a:rPr lang="en-US" sz="2500" kern="1200" dirty="0">
              <a:latin typeface="Calibri Light" panose="020F0302020204030204"/>
            </a:rPr>
            <a:t>/Dexcom one.</a:t>
          </a:r>
          <a:endParaRPr lang="en-US" sz="2500" kern="1200" dirty="0"/>
        </a:p>
      </dsp:txBody>
      <dsp:txXfrm>
        <a:off x="0" y="3635058"/>
        <a:ext cx="6981220" cy="18161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FF97E-07F9-410E-A295-D33BD97D322D}">
      <dsp:nvSpPr>
        <dsp:cNvPr id="0" name=""/>
        <dsp:cNvSpPr/>
      </dsp:nvSpPr>
      <dsp:spPr>
        <a:xfrm>
          <a:off x="0" y="84257"/>
          <a:ext cx="11297652" cy="77571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0" i="0" kern="1200" dirty="0"/>
            <a:t>HTW Guidance:</a:t>
          </a:r>
        </a:p>
      </dsp:txBody>
      <dsp:txXfrm>
        <a:off x="37867" y="122124"/>
        <a:ext cx="11221918" cy="699976"/>
      </dsp:txXfrm>
    </dsp:sp>
    <dsp:sp modelId="{3F8E215E-A95E-4FA8-9426-8CE84503DF25}">
      <dsp:nvSpPr>
        <dsp:cNvPr id="0" name=""/>
        <dsp:cNvSpPr/>
      </dsp:nvSpPr>
      <dsp:spPr>
        <a:xfrm>
          <a:off x="0" y="859968"/>
          <a:ext cx="11297652"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700"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GB" sz="1300" b="0" i="0" kern="1200" dirty="0"/>
        </a:p>
        <a:p>
          <a:pPr marL="114300" lvl="1" indent="-114300" algn="l" defTabSz="577850">
            <a:lnSpc>
              <a:spcPct val="90000"/>
            </a:lnSpc>
            <a:spcBef>
              <a:spcPct val="0"/>
            </a:spcBef>
            <a:spcAft>
              <a:spcPct val="20000"/>
            </a:spcAft>
            <a:buChar char="•"/>
          </a:pPr>
          <a:r>
            <a:rPr lang="en-GB" sz="1300" b="0" i="0" kern="1200" dirty="0"/>
            <a:t>The evidence supports the routine adoption of Freestyle Libre flash glucose monitoring to guide blood glucose regulation in people with diabetes who require treatment with insulin. </a:t>
          </a:r>
        </a:p>
        <a:p>
          <a:pPr marL="114300" lvl="1" indent="-114300" algn="l" defTabSz="577850">
            <a:lnSpc>
              <a:spcPct val="90000"/>
            </a:lnSpc>
            <a:spcBef>
              <a:spcPct val="0"/>
            </a:spcBef>
            <a:spcAft>
              <a:spcPct val="20000"/>
            </a:spcAft>
            <a:buChar char="•"/>
          </a:pPr>
          <a:endParaRPr lang="en-GB" sz="1300" b="0" i="0" kern="1200" dirty="0"/>
        </a:p>
        <a:p>
          <a:pPr marL="114300" lvl="1" indent="-114300" algn="l" defTabSz="577850">
            <a:lnSpc>
              <a:spcPct val="90000"/>
            </a:lnSpc>
            <a:spcBef>
              <a:spcPct val="0"/>
            </a:spcBef>
            <a:spcAft>
              <a:spcPct val="20000"/>
            </a:spcAft>
            <a:buChar char="•"/>
          </a:pPr>
          <a:r>
            <a:rPr lang="en-GB" sz="1300" b="0" i="0" kern="1200" dirty="0"/>
            <a:t>The use of Freestyle Libre flash glucose monitoring in these people improves the proportion of time that the blood glucose is in target range and reduces time in hypo and hyperglycaemia.</a:t>
          </a:r>
        </a:p>
        <a:p>
          <a:pPr marL="114300" lvl="1" indent="-114300" algn="l" defTabSz="577850">
            <a:lnSpc>
              <a:spcPct val="90000"/>
            </a:lnSpc>
            <a:spcBef>
              <a:spcPct val="0"/>
            </a:spcBef>
            <a:spcAft>
              <a:spcPct val="20000"/>
            </a:spcAft>
            <a:buChar char="•"/>
          </a:pPr>
          <a:r>
            <a:rPr lang="en-GB" sz="1300" b="0" i="0" kern="1200" dirty="0"/>
            <a:t> Health economic modelling indicates that the use of Freestyle Libre flash glucose monitoring is a cost effective intervention compared to finger-prick self monitoring of blood glucose with incremental cost effectiveness ratios (ICERs) of £4,706 and £13,137 per QALY for type 1 and type 2 diabetes, respectively.”</a:t>
          </a:r>
        </a:p>
      </dsp:txBody>
      <dsp:txXfrm>
        <a:off x="0" y="859968"/>
        <a:ext cx="11297652" cy="1689120"/>
      </dsp:txXfrm>
    </dsp:sp>
    <dsp:sp modelId="{6DC1AFD7-87F9-48BD-B890-82FB8C879C94}">
      <dsp:nvSpPr>
        <dsp:cNvPr id="0" name=""/>
        <dsp:cNvSpPr/>
      </dsp:nvSpPr>
      <dsp:spPr>
        <a:xfrm>
          <a:off x="0" y="2549087"/>
          <a:ext cx="11297652" cy="775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dirty="0"/>
            <a:t>"Based on the clinical and cost effectiveness evidence, the Appraisal Panel concluded that the evidence supports the routine adoption of FLFGM for people with diabetes (of any type) who require treatment with insulin.</a:t>
          </a:r>
        </a:p>
      </dsp:txBody>
      <dsp:txXfrm>
        <a:off x="37867" y="2586954"/>
        <a:ext cx="11221918" cy="699976"/>
      </dsp:txXfrm>
    </dsp:sp>
    <dsp:sp modelId="{3A4C3C17-DA5A-4ED1-9F6E-4BBD8380B19C}">
      <dsp:nvSpPr>
        <dsp:cNvPr id="0" name=""/>
        <dsp:cNvSpPr/>
      </dsp:nvSpPr>
      <dsp:spPr>
        <a:xfrm>
          <a:off x="0" y="3324798"/>
          <a:ext cx="11297652"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70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b="0" i="0" kern="1200" dirty="0"/>
            <a:t> It was noted that there are a range of additional specific scenarios in which FLFGM may also potentially offer benefit, such as:</a:t>
          </a:r>
        </a:p>
        <a:p>
          <a:pPr marL="228600" lvl="2" indent="-114300" algn="l" defTabSz="577850">
            <a:lnSpc>
              <a:spcPct val="90000"/>
            </a:lnSpc>
            <a:spcBef>
              <a:spcPct val="0"/>
            </a:spcBef>
            <a:spcAft>
              <a:spcPct val="20000"/>
            </a:spcAft>
            <a:buChar char="•"/>
          </a:pPr>
          <a:r>
            <a:rPr lang="en-GB" sz="1300" b="0" i="0" kern="1200" dirty="0"/>
            <a:t>- people who cannot use current forms of glucose monitoring, or for whom use may be distressing, such as those with dementia, learning disabilities or needle phobias;</a:t>
          </a:r>
        </a:p>
        <a:p>
          <a:pPr marL="228600" lvl="2" indent="-114300" algn="l" defTabSz="577850">
            <a:lnSpc>
              <a:spcPct val="90000"/>
            </a:lnSpc>
            <a:spcBef>
              <a:spcPct val="0"/>
            </a:spcBef>
            <a:spcAft>
              <a:spcPct val="20000"/>
            </a:spcAft>
            <a:buChar char="•"/>
          </a:pPr>
          <a:r>
            <a:rPr lang="en-GB" sz="1300" b="0" i="0" kern="1200" dirty="0"/>
            <a:t>- people who need extra care or assistance with glucose monitoring, such as children or the elderly;</a:t>
          </a:r>
        </a:p>
      </dsp:txBody>
      <dsp:txXfrm>
        <a:off x="0" y="3324798"/>
        <a:ext cx="11297652" cy="8621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7E599-566E-4A73-B7B5-AF3B94E758BA}">
      <dsp:nvSpPr>
        <dsp:cNvPr id="0" name=""/>
        <dsp:cNvSpPr/>
      </dsp:nvSpPr>
      <dsp:spPr>
        <a:xfrm>
          <a:off x="0" y="149989"/>
          <a:ext cx="6666833"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Major Criteria</a:t>
          </a:r>
        </a:p>
      </dsp:txBody>
      <dsp:txXfrm>
        <a:off x="25759" y="175748"/>
        <a:ext cx="6615315" cy="476152"/>
      </dsp:txXfrm>
    </dsp:sp>
    <dsp:sp modelId="{44EB936A-6CA3-4D65-8BFA-1EEEF77C14AE}">
      <dsp:nvSpPr>
        <dsp:cNvPr id="0" name=""/>
        <dsp:cNvSpPr/>
      </dsp:nvSpPr>
      <dsp:spPr>
        <a:xfrm>
          <a:off x="0" y="677659"/>
          <a:ext cx="6666833"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History of previous Major Hypo-glycaemia</a:t>
          </a:r>
        </a:p>
        <a:p>
          <a:pPr marL="171450" lvl="1" indent="-171450" algn="l" defTabSz="755650">
            <a:lnSpc>
              <a:spcPct val="90000"/>
            </a:lnSpc>
            <a:spcBef>
              <a:spcPct val="0"/>
            </a:spcBef>
            <a:spcAft>
              <a:spcPct val="20000"/>
            </a:spcAft>
            <a:buChar char="•"/>
          </a:pPr>
          <a:r>
            <a:rPr lang="en-GB" sz="1700" kern="1200" dirty="0"/>
            <a:t>Hypo-glycaemia unawareness</a:t>
          </a:r>
        </a:p>
        <a:p>
          <a:pPr marL="171450" lvl="1" indent="-171450" algn="l" defTabSz="755650">
            <a:lnSpc>
              <a:spcPct val="90000"/>
            </a:lnSpc>
            <a:spcBef>
              <a:spcPct val="0"/>
            </a:spcBef>
            <a:spcAft>
              <a:spcPct val="20000"/>
            </a:spcAft>
            <a:buChar char="•"/>
          </a:pPr>
          <a:r>
            <a:rPr lang="en-GB" sz="1700" kern="1200" dirty="0"/>
            <a:t>Severe renal deficiency eGFR &lt;30ml/min</a:t>
          </a:r>
        </a:p>
        <a:p>
          <a:pPr marL="171450" lvl="1" indent="-171450" algn="l" defTabSz="755650">
            <a:lnSpc>
              <a:spcPct val="90000"/>
            </a:lnSpc>
            <a:spcBef>
              <a:spcPct val="0"/>
            </a:spcBef>
            <a:spcAft>
              <a:spcPct val="20000"/>
            </a:spcAft>
            <a:buChar char="•"/>
          </a:pPr>
          <a:r>
            <a:rPr lang="en-GB" sz="1700" kern="1200" dirty="0"/>
            <a:t>Dementia or Cognitive Functional Decline</a:t>
          </a:r>
        </a:p>
        <a:p>
          <a:pPr marL="171450" lvl="1" indent="-171450" algn="l" defTabSz="755650">
            <a:lnSpc>
              <a:spcPct val="90000"/>
            </a:lnSpc>
            <a:spcBef>
              <a:spcPct val="0"/>
            </a:spcBef>
            <a:spcAft>
              <a:spcPct val="20000"/>
            </a:spcAft>
            <a:buChar char="•"/>
          </a:pPr>
          <a:r>
            <a:rPr lang="en-GB" sz="1700" kern="1200" dirty="0"/>
            <a:t>Frailty / Elderly</a:t>
          </a:r>
        </a:p>
      </dsp:txBody>
      <dsp:txXfrm>
        <a:off x="0" y="677659"/>
        <a:ext cx="6666833" cy="1457280"/>
      </dsp:txXfrm>
    </dsp:sp>
    <dsp:sp modelId="{2784BCE5-AA3E-4B5B-8EF6-B603164E90B7}">
      <dsp:nvSpPr>
        <dsp:cNvPr id="0" name=""/>
        <dsp:cNvSpPr/>
      </dsp:nvSpPr>
      <dsp:spPr>
        <a:xfrm>
          <a:off x="0" y="2134940"/>
          <a:ext cx="6666833" cy="52767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Minor Criteria</a:t>
          </a:r>
        </a:p>
      </dsp:txBody>
      <dsp:txXfrm>
        <a:off x="25759" y="2160699"/>
        <a:ext cx="6615315" cy="476152"/>
      </dsp:txXfrm>
    </dsp:sp>
    <dsp:sp modelId="{C5508974-3518-420B-8E5C-0F7D68DB79BD}">
      <dsp:nvSpPr>
        <dsp:cNvPr id="0" name=""/>
        <dsp:cNvSpPr/>
      </dsp:nvSpPr>
      <dsp:spPr>
        <a:xfrm>
          <a:off x="0" y="2662610"/>
          <a:ext cx="6666833" cy="26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Previous</a:t>
          </a:r>
        </a:p>
        <a:p>
          <a:pPr marL="171450" lvl="1" indent="-171450" algn="l" defTabSz="755650">
            <a:lnSpc>
              <a:spcPct val="90000"/>
            </a:lnSpc>
            <a:spcBef>
              <a:spcPct val="0"/>
            </a:spcBef>
            <a:spcAft>
              <a:spcPct val="20000"/>
            </a:spcAft>
            <a:buChar char="•"/>
          </a:pPr>
          <a:r>
            <a:rPr lang="en-GB" sz="1700" kern="1200"/>
            <a:t>Hypo-glycaemia</a:t>
          </a:r>
          <a:endParaRPr lang="en-GB" sz="1700" kern="1200" dirty="0"/>
        </a:p>
        <a:p>
          <a:pPr marL="171450" lvl="1" indent="-171450" algn="l" defTabSz="755650">
            <a:lnSpc>
              <a:spcPct val="90000"/>
            </a:lnSpc>
            <a:spcBef>
              <a:spcPct val="0"/>
            </a:spcBef>
            <a:spcAft>
              <a:spcPct val="20000"/>
            </a:spcAft>
            <a:buChar char="•"/>
          </a:pPr>
          <a:r>
            <a:rPr lang="en-GB" sz="1700" kern="1200"/>
            <a:t>Mild renal insufficiency eGFR &lt;60ml/min</a:t>
          </a:r>
          <a:endParaRPr lang="en-GB" sz="1700" kern="1200" dirty="0"/>
        </a:p>
        <a:p>
          <a:pPr marL="171450" lvl="1" indent="-171450" algn="l" defTabSz="755650">
            <a:lnSpc>
              <a:spcPct val="90000"/>
            </a:lnSpc>
            <a:spcBef>
              <a:spcPct val="0"/>
            </a:spcBef>
            <a:spcAft>
              <a:spcPct val="20000"/>
            </a:spcAft>
            <a:buChar char="•"/>
          </a:pPr>
          <a:r>
            <a:rPr lang="en-GB" sz="1700" kern="1200"/>
            <a:t>Duration diabetes &gt;10yrs</a:t>
          </a:r>
          <a:endParaRPr lang="en-GB" sz="1700" kern="1200" dirty="0"/>
        </a:p>
        <a:p>
          <a:pPr marL="171450" lvl="1" indent="-171450" algn="l" defTabSz="755650">
            <a:lnSpc>
              <a:spcPct val="90000"/>
            </a:lnSpc>
            <a:spcBef>
              <a:spcPct val="0"/>
            </a:spcBef>
            <a:spcAft>
              <a:spcPct val="20000"/>
            </a:spcAft>
            <a:buChar char="•"/>
          </a:pPr>
          <a:r>
            <a:rPr lang="en-GB" sz="1700" kern="1200"/>
            <a:t>Age &gt;70yrs</a:t>
          </a:r>
          <a:endParaRPr lang="en-GB" sz="1700" kern="1200" dirty="0"/>
        </a:p>
        <a:p>
          <a:pPr marL="171450" lvl="1" indent="-171450" algn="l" defTabSz="755650">
            <a:lnSpc>
              <a:spcPct val="90000"/>
            </a:lnSpc>
            <a:spcBef>
              <a:spcPct val="0"/>
            </a:spcBef>
            <a:spcAft>
              <a:spcPct val="20000"/>
            </a:spcAft>
            <a:buChar char="•"/>
          </a:pPr>
          <a:r>
            <a:rPr lang="en-GB" sz="1700" kern="1200"/>
            <a:t>Autonomic neuropathy</a:t>
          </a:r>
          <a:endParaRPr lang="en-GB" sz="1700" kern="1200" dirty="0"/>
        </a:p>
        <a:p>
          <a:pPr marL="171450" lvl="1" indent="-171450" algn="l" defTabSz="755650">
            <a:lnSpc>
              <a:spcPct val="90000"/>
            </a:lnSpc>
            <a:spcBef>
              <a:spcPct val="0"/>
            </a:spcBef>
            <a:spcAft>
              <a:spcPct val="20000"/>
            </a:spcAft>
            <a:buChar char="•"/>
          </a:pPr>
          <a:r>
            <a:rPr lang="en-GB" sz="1700" kern="1200"/>
            <a:t>Low BMI &lt;22Kg/m2</a:t>
          </a:r>
          <a:endParaRPr lang="en-GB" sz="1700" kern="1200" dirty="0"/>
        </a:p>
        <a:p>
          <a:pPr marL="171450" lvl="1" indent="-171450" algn="l" defTabSz="755650">
            <a:lnSpc>
              <a:spcPct val="90000"/>
            </a:lnSpc>
            <a:spcBef>
              <a:spcPct val="0"/>
            </a:spcBef>
            <a:spcAft>
              <a:spcPct val="20000"/>
            </a:spcAft>
            <a:buChar char="•"/>
          </a:pPr>
          <a:r>
            <a:rPr lang="en-GB" sz="1700" kern="1200"/>
            <a:t>Polypharmacy</a:t>
          </a:r>
          <a:endParaRPr lang="en-GB" sz="1700" kern="1200" dirty="0"/>
        </a:p>
        <a:p>
          <a:pPr marL="171450" lvl="1" indent="-171450" algn="l" defTabSz="755650">
            <a:lnSpc>
              <a:spcPct val="90000"/>
            </a:lnSpc>
            <a:spcBef>
              <a:spcPct val="0"/>
            </a:spcBef>
            <a:spcAft>
              <a:spcPct val="20000"/>
            </a:spcAft>
            <a:buChar char="•"/>
          </a:pPr>
          <a:r>
            <a:rPr lang="en-GB" sz="1700" kern="1200"/>
            <a:t>Lack diabetes education</a:t>
          </a:r>
          <a:endParaRPr lang="en-GB" sz="1700" kern="1200" dirty="0"/>
        </a:p>
      </dsp:txBody>
      <dsp:txXfrm>
        <a:off x="0" y="2662610"/>
        <a:ext cx="6666833" cy="2641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75DE4-47D3-4C94-925F-72B8AF077F47}">
      <dsp:nvSpPr>
        <dsp:cNvPr id="0" name=""/>
        <dsp:cNvSpPr/>
      </dsp:nvSpPr>
      <dsp:spPr>
        <a:xfrm>
          <a:off x="0" y="256655"/>
          <a:ext cx="5229057" cy="1284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a:t>how can we help people use insulin in the right way to help them achieve agreed HbA1c targets without suffering the consequences of hypoglycaemia, blood glucose swings or weight gain?”</a:t>
          </a:r>
          <a:endParaRPr lang="en-GB" sz="1800" kern="1200"/>
        </a:p>
      </dsp:txBody>
      <dsp:txXfrm>
        <a:off x="62712" y="319367"/>
        <a:ext cx="5103633" cy="1159235"/>
      </dsp:txXfrm>
    </dsp:sp>
    <dsp:sp modelId="{F58B14AC-036B-4CE0-AD03-FC1BF37CCBF9}">
      <dsp:nvSpPr>
        <dsp:cNvPr id="0" name=""/>
        <dsp:cNvSpPr/>
      </dsp:nvSpPr>
      <dsp:spPr>
        <a:xfrm>
          <a:off x="0" y="1541315"/>
          <a:ext cx="522905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23"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GB" sz="1400" kern="1200"/>
        </a:p>
        <a:p>
          <a:pPr marL="114300" lvl="1" indent="-114300" algn="l" defTabSz="622300">
            <a:lnSpc>
              <a:spcPct val="90000"/>
            </a:lnSpc>
            <a:spcBef>
              <a:spcPct val="0"/>
            </a:spcBef>
            <a:spcAft>
              <a:spcPct val="20000"/>
            </a:spcAft>
            <a:buChar char="•"/>
          </a:pPr>
          <a:endParaRPr lang="en-GB" sz="1400" kern="1200"/>
        </a:p>
      </dsp:txBody>
      <dsp:txXfrm>
        <a:off x="0" y="1541315"/>
        <a:ext cx="5229057" cy="484380"/>
      </dsp:txXfrm>
    </dsp:sp>
    <dsp:sp modelId="{8990CEB9-501B-42C8-9267-0E200794D8C1}">
      <dsp:nvSpPr>
        <dsp:cNvPr id="0" name=""/>
        <dsp:cNvSpPr/>
      </dsp:nvSpPr>
      <dsp:spPr>
        <a:xfrm>
          <a:off x="0" y="2025695"/>
          <a:ext cx="5229057" cy="1284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Why do we integrate Insulin Therapy into daily life?</a:t>
          </a:r>
        </a:p>
      </dsp:txBody>
      <dsp:txXfrm>
        <a:off x="62712" y="2088407"/>
        <a:ext cx="5103633" cy="1159235"/>
      </dsp:txXfrm>
    </dsp:sp>
    <dsp:sp modelId="{2D120C2F-A43B-4621-9EEF-9FB1FC46E768}">
      <dsp:nvSpPr>
        <dsp:cNvPr id="0" name=""/>
        <dsp:cNvSpPr/>
      </dsp:nvSpPr>
      <dsp:spPr>
        <a:xfrm>
          <a:off x="0" y="3310355"/>
          <a:ext cx="5229057"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a:t>Stay </a:t>
          </a:r>
          <a:r>
            <a:rPr lang="en-GB" sz="1400" kern="1200">
              <a:latin typeface="Calibri Light" panose="020F0302020204030204"/>
            </a:rPr>
            <a:t>healthy</a:t>
          </a:r>
          <a:endParaRPr lang="en-GB" sz="1400" kern="1200"/>
        </a:p>
        <a:p>
          <a:pPr marL="114300" lvl="1" indent="-114300" algn="l" defTabSz="622300">
            <a:lnSpc>
              <a:spcPct val="90000"/>
            </a:lnSpc>
            <a:spcBef>
              <a:spcPct val="0"/>
            </a:spcBef>
            <a:spcAft>
              <a:spcPct val="20000"/>
            </a:spcAft>
            <a:buChar char="•"/>
          </a:pPr>
          <a:r>
            <a:rPr lang="en-GB" sz="1400" kern="1200"/>
            <a:t>Prevention of ketoacidosis</a:t>
          </a:r>
        </a:p>
        <a:p>
          <a:pPr marL="114300" lvl="1" indent="-114300" algn="l" defTabSz="622300">
            <a:lnSpc>
              <a:spcPct val="90000"/>
            </a:lnSpc>
            <a:spcBef>
              <a:spcPct val="0"/>
            </a:spcBef>
            <a:spcAft>
              <a:spcPct val="20000"/>
            </a:spcAft>
            <a:buChar char="•"/>
          </a:pPr>
          <a:r>
            <a:rPr lang="en-GB" sz="1400" kern="1200"/>
            <a:t>Relieve symptoms of hyperglycaemia</a:t>
          </a:r>
        </a:p>
        <a:p>
          <a:pPr marL="114300" lvl="1" indent="-114300" algn="l" defTabSz="622300">
            <a:lnSpc>
              <a:spcPct val="90000"/>
            </a:lnSpc>
            <a:spcBef>
              <a:spcPct val="0"/>
            </a:spcBef>
            <a:spcAft>
              <a:spcPct val="20000"/>
            </a:spcAft>
            <a:buChar char="•"/>
          </a:pPr>
          <a:r>
            <a:rPr lang="en-GB" sz="1400" kern="1200"/>
            <a:t>Normalise lifestyle</a:t>
          </a:r>
        </a:p>
        <a:p>
          <a:pPr marL="114300" lvl="1" indent="-114300" algn="l" defTabSz="622300">
            <a:lnSpc>
              <a:spcPct val="90000"/>
            </a:lnSpc>
            <a:spcBef>
              <a:spcPct val="0"/>
            </a:spcBef>
            <a:spcAft>
              <a:spcPct val="20000"/>
            </a:spcAft>
            <a:buChar char="•"/>
          </a:pPr>
          <a:r>
            <a:rPr lang="en-GB" sz="1400" kern="1200"/>
            <a:t>Maintain long-term health</a:t>
          </a:r>
        </a:p>
        <a:p>
          <a:pPr marL="114300" lvl="1" indent="-114300" algn="l" defTabSz="622300">
            <a:lnSpc>
              <a:spcPct val="90000"/>
            </a:lnSpc>
            <a:spcBef>
              <a:spcPct val="0"/>
            </a:spcBef>
            <a:spcAft>
              <a:spcPct val="20000"/>
            </a:spcAft>
            <a:buChar char="•"/>
          </a:pPr>
          <a:r>
            <a:rPr lang="en-GB" sz="1400" kern="1200"/>
            <a:t>Prevent complications</a:t>
          </a:r>
        </a:p>
      </dsp:txBody>
      <dsp:txXfrm>
        <a:off x="0" y="3310355"/>
        <a:ext cx="5229057" cy="14531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206F0-4953-4D39-BEBA-77097BC95651}">
      <dsp:nvSpPr>
        <dsp:cNvPr id="0" name=""/>
        <dsp:cNvSpPr/>
      </dsp:nvSpPr>
      <dsp:spPr>
        <a:xfrm>
          <a:off x="0" y="200917"/>
          <a:ext cx="7525754" cy="8810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effectLst/>
              <a:latin typeface="Lato" panose="020F0502020204030203" pitchFamily="34" charset="0"/>
            </a:rPr>
            <a:t>If conscious and able to swallow</a:t>
          </a:r>
          <a:r>
            <a:rPr lang="en-GB" sz="1600" b="0" i="0" kern="1200" dirty="0">
              <a:effectLst/>
              <a:latin typeface="Lato" panose="020F0502020204030203" pitchFamily="34" charset="0"/>
            </a:rPr>
            <a:t>, treat with a fast-acting carbohydrate by mouth. </a:t>
          </a:r>
          <a:endParaRPr lang="en-GB" sz="1600" kern="1200" dirty="0"/>
        </a:p>
      </dsp:txBody>
      <dsp:txXfrm>
        <a:off x="43010" y="243927"/>
        <a:ext cx="7439734" cy="795044"/>
      </dsp:txXfrm>
    </dsp:sp>
    <dsp:sp modelId="{651F9584-34A4-453D-B6EA-5D3000178845}">
      <dsp:nvSpPr>
        <dsp:cNvPr id="0" name=""/>
        <dsp:cNvSpPr/>
      </dsp:nvSpPr>
      <dsp:spPr>
        <a:xfrm>
          <a:off x="0" y="1081982"/>
          <a:ext cx="7525754" cy="152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94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0" i="0" kern="1200" dirty="0">
              <a:effectLst/>
              <a:latin typeface="Lato" panose="020F0502020204030203" pitchFamily="34" charset="0"/>
            </a:rPr>
            <a:t>Fast-acting carbohydrates include  glucose liquid, glucose tablets, glucose 40% gels (e.g. </a:t>
          </a:r>
          <a:r>
            <a:rPr lang="en-GB" sz="1200" b="0" i="1" kern="1200" dirty="0" err="1">
              <a:effectLst/>
              <a:latin typeface="Lato" panose="020F0502020204030203" pitchFamily="34" charset="0"/>
            </a:rPr>
            <a:t>Glucogel</a:t>
          </a:r>
          <a:r>
            <a:rPr lang="en-GB" sz="1200" b="0" i="0" kern="1200" baseline="30000" dirty="0">
              <a:effectLst/>
              <a:latin typeface="Lato" panose="020F0502020204030203" pitchFamily="34" charset="0"/>
            </a:rPr>
            <a:t>®</a:t>
          </a:r>
          <a:r>
            <a:rPr lang="en-GB" sz="1200" b="0" i="0" kern="1200" dirty="0">
              <a:effectLst/>
              <a:latin typeface="Lato" panose="020F0502020204030203" pitchFamily="34" charset="0"/>
            </a:rPr>
            <a:t>, </a:t>
          </a:r>
          <a:r>
            <a:rPr lang="en-GB" sz="1200" b="0" i="1" kern="1200" dirty="0" err="1">
              <a:effectLst/>
              <a:latin typeface="Lato" panose="020F0502020204030203" pitchFamily="34" charset="0"/>
            </a:rPr>
            <a:t>Dextrogel</a:t>
          </a:r>
          <a:r>
            <a:rPr lang="en-GB" sz="1200" b="0" i="0" kern="1200" baseline="30000" dirty="0">
              <a:effectLst/>
              <a:latin typeface="Lato" panose="020F0502020204030203" pitchFamily="34" charset="0"/>
            </a:rPr>
            <a:t>®</a:t>
          </a:r>
          <a:r>
            <a:rPr lang="en-GB" sz="1200" b="0" i="0" kern="1200" dirty="0">
              <a:effectLst/>
              <a:latin typeface="Lato" panose="020F0502020204030203" pitchFamily="34" charset="0"/>
            </a:rPr>
            <a:t>, or </a:t>
          </a:r>
          <a:r>
            <a:rPr lang="en-GB" sz="1200" b="0" i="1" kern="1200" dirty="0" err="1">
              <a:effectLst/>
              <a:latin typeface="Lato" panose="020F0502020204030203" pitchFamily="34" charset="0"/>
            </a:rPr>
            <a:t>Rapilose</a:t>
          </a:r>
          <a:r>
            <a:rPr lang="en-GB" sz="1200" b="0" i="0" kern="1200" baseline="30000" dirty="0">
              <a:effectLst/>
              <a:latin typeface="Lato" panose="020F0502020204030203" pitchFamily="34" charset="0"/>
            </a:rPr>
            <a:t>®</a:t>
          </a:r>
          <a:r>
            <a:rPr lang="en-GB" sz="1200" b="0" i="0" kern="1200" dirty="0">
              <a:effectLst/>
              <a:latin typeface="Lato" panose="020F0502020204030203" pitchFamily="34" charset="0"/>
            </a:rPr>
            <a:t>), pure fruit juice, and sugar (sucrose) dissolved in an appropriate volume of water. </a:t>
          </a:r>
          <a:endParaRPr lang="en-GB" sz="1200" kern="1200" dirty="0"/>
        </a:p>
        <a:p>
          <a:pPr marL="228600" lvl="2" indent="-114300" algn="l" defTabSz="533400">
            <a:lnSpc>
              <a:spcPct val="90000"/>
            </a:lnSpc>
            <a:spcBef>
              <a:spcPct val="0"/>
            </a:spcBef>
            <a:spcAft>
              <a:spcPct val="20000"/>
            </a:spcAft>
            <a:buChar char="•"/>
          </a:pPr>
          <a:r>
            <a:rPr lang="en-GB" sz="1200" b="0" i="0" kern="1200" dirty="0">
              <a:effectLst/>
              <a:latin typeface="Lato" panose="020F0502020204030203" pitchFamily="34" charset="0"/>
            </a:rPr>
            <a:t>Orange juice should not be given to patients following a low-potassium diet due to chronic kidney disease</a:t>
          </a:r>
          <a:endParaRPr lang="en-GB" sz="1200" kern="1200" dirty="0"/>
        </a:p>
        <a:p>
          <a:pPr marL="228600" lvl="2" indent="-114300" algn="l" defTabSz="533400">
            <a:lnSpc>
              <a:spcPct val="90000"/>
            </a:lnSpc>
            <a:spcBef>
              <a:spcPct val="0"/>
            </a:spcBef>
            <a:spcAft>
              <a:spcPct val="20000"/>
            </a:spcAft>
            <a:buChar char="•"/>
          </a:pPr>
          <a:r>
            <a:rPr lang="en-GB" sz="1200" b="0" i="0" kern="1200" dirty="0">
              <a:effectLst/>
              <a:latin typeface="Lato" panose="020F0502020204030203" pitchFamily="34" charset="0"/>
            </a:rPr>
            <a:t> Chocolates and biscuits should be avoided if possible, as they have a lower sugar content and their high fat content may delay stomach emptying.</a:t>
          </a:r>
          <a:endParaRPr lang="en-GB" sz="1200" kern="1200" dirty="0"/>
        </a:p>
        <a:p>
          <a:pPr marL="114300" lvl="1" indent="-114300" algn="l" defTabSz="533400">
            <a:lnSpc>
              <a:spcPct val="90000"/>
            </a:lnSpc>
            <a:spcBef>
              <a:spcPct val="0"/>
            </a:spcBef>
            <a:spcAft>
              <a:spcPct val="20000"/>
            </a:spcAft>
            <a:buChar char="•"/>
          </a:pPr>
          <a:r>
            <a:rPr lang="en-GB" sz="1200" b="0" i="0" kern="1200">
              <a:effectLst/>
              <a:latin typeface="Lato" panose="020F0502020204030203" pitchFamily="34" charset="0"/>
            </a:rPr>
            <a:t>If necessary, repeat treatment after 15 minutes, up to a maximum of 3 treatments in total. </a:t>
          </a:r>
          <a:endParaRPr lang="en-GB" sz="1200" b="0" i="0" kern="1200" dirty="0">
            <a:effectLst/>
            <a:latin typeface="Lato" panose="020F0502020204030203" pitchFamily="34" charset="0"/>
          </a:endParaRPr>
        </a:p>
      </dsp:txBody>
      <dsp:txXfrm>
        <a:off x="0" y="1081982"/>
        <a:ext cx="7525754" cy="1523520"/>
      </dsp:txXfrm>
    </dsp:sp>
    <dsp:sp modelId="{BD987C8A-27B0-4D6E-9AE6-381234CA76FC}">
      <dsp:nvSpPr>
        <dsp:cNvPr id="0" name=""/>
        <dsp:cNvSpPr/>
      </dsp:nvSpPr>
      <dsp:spPr>
        <a:xfrm>
          <a:off x="0" y="2605502"/>
          <a:ext cx="7525754" cy="8810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effectLst/>
              <a:latin typeface="Lato" panose="020F0502020204030203" pitchFamily="34" charset="0"/>
            </a:rPr>
            <a:t>Once blood-glucose concentration is above 4 mmol/litre and the patient has recovered, </a:t>
          </a:r>
          <a:endParaRPr lang="en-GB" sz="1600" b="0" i="0" kern="1200" dirty="0">
            <a:effectLst/>
            <a:latin typeface="Lato" panose="020F0502020204030203" pitchFamily="34" charset="0"/>
          </a:endParaRPr>
        </a:p>
      </dsp:txBody>
      <dsp:txXfrm>
        <a:off x="43010" y="2648512"/>
        <a:ext cx="7439734" cy="795044"/>
      </dsp:txXfrm>
    </dsp:sp>
    <dsp:sp modelId="{1EDBFBF5-EEB8-4EE2-A3DC-741F4EABBC94}">
      <dsp:nvSpPr>
        <dsp:cNvPr id="0" name=""/>
        <dsp:cNvSpPr/>
      </dsp:nvSpPr>
      <dsp:spPr>
        <a:xfrm>
          <a:off x="0" y="3486567"/>
          <a:ext cx="7525754"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94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0" i="0" kern="1200" dirty="0">
              <a:effectLst/>
              <a:latin typeface="Lato" panose="020F0502020204030203" pitchFamily="34" charset="0"/>
            </a:rPr>
            <a:t>a snack providing a long-acting carbohydrate should be given to prevent blood glucose from falling again (e.g. two biscuits, one slice of bread, 200–300 mL of milk (not soya or other forms of 'alternative' milk, e.g. almond or coconut), or a normal carbohydrate-containing meal if due). </a:t>
          </a:r>
        </a:p>
      </dsp:txBody>
      <dsp:txXfrm>
        <a:off x="0" y="3486567"/>
        <a:ext cx="7525754" cy="546480"/>
      </dsp:txXfrm>
    </dsp:sp>
    <dsp:sp modelId="{0433B69C-51DC-47C6-9149-ED5B5FA35D72}">
      <dsp:nvSpPr>
        <dsp:cNvPr id="0" name=""/>
        <dsp:cNvSpPr/>
      </dsp:nvSpPr>
      <dsp:spPr>
        <a:xfrm>
          <a:off x="0" y="4033047"/>
          <a:ext cx="7525754" cy="8810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effectLst/>
              <a:latin typeface="Lato" panose="020F0502020204030203" pitchFamily="34" charset="0"/>
            </a:rPr>
            <a:t>Insulin should not be omitted if due, but the dose regimen may need review.</a:t>
          </a:r>
          <a:endParaRPr lang="en-GB" sz="1600" b="0" i="0" kern="1200" dirty="0">
            <a:effectLst/>
            <a:latin typeface="Lato" panose="020F0502020204030203" pitchFamily="34" charset="0"/>
          </a:endParaRPr>
        </a:p>
      </dsp:txBody>
      <dsp:txXfrm>
        <a:off x="43010" y="4076057"/>
        <a:ext cx="7439734" cy="795044"/>
      </dsp:txXfrm>
    </dsp:sp>
    <dsp:sp modelId="{8A73BD5A-26AC-432D-8F87-D596317F3941}">
      <dsp:nvSpPr>
        <dsp:cNvPr id="0" name=""/>
        <dsp:cNvSpPr/>
      </dsp:nvSpPr>
      <dsp:spPr>
        <a:xfrm>
          <a:off x="0" y="4960192"/>
          <a:ext cx="7525754" cy="8810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effectLst/>
              <a:latin typeface="Lato" panose="020F0502020204030203" pitchFamily="34" charset="0"/>
            </a:rPr>
            <a:t>Hypoglycaemia which does not respond (blood-glucose concentration remains below 4 mmol/litre after 30–45 minutes or after 3 treatment cycles), should be treated with intramuscular </a:t>
          </a:r>
          <a:r>
            <a:rPr lang="en-GB" sz="1600" b="0" i="0" u="none" strike="noStrike" kern="1200">
              <a:effectLst/>
              <a:latin typeface="Lato" panose="020F0502020204030203" pitchFamily="34" charset="0"/>
              <a:hlinkClick xmlns:r="http://schemas.openxmlformats.org/officeDocument/2006/relationships" r:id="rId1"/>
            </a:rPr>
            <a:t>glucagon</a:t>
          </a:r>
          <a:r>
            <a:rPr lang="en-GB" sz="1600" b="0" i="0" kern="1200">
              <a:effectLst/>
              <a:latin typeface="Lato" panose="020F0502020204030203" pitchFamily="34" charset="0"/>
            </a:rPr>
            <a:t> or </a:t>
          </a:r>
          <a:r>
            <a:rPr lang="en-GB" sz="1600" b="0" i="0" u="none" strike="noStrike" kern="1200">
              <a:effectLst/>
              <a:latin typeface="Lato" panose="020F0502020204030203" pitchFamily="34" charset="0"/>
              <a:hlinkClick xmlns:r="http://schemas.openxmlformats.org/officeDocument/2006/relationships" r:id="rId2"/>
            </a:rPr>
            <a:t>glucose</a:t>
          </a:r>
          <a:r>
            <a:rPr lang="en-GB" sz="1600" b="0" i="0" kern="1200">
              <a:effectLst/>
              <a:latin typeface="Lato" panose="020F0502020204030203" pitchFamily="34" charset="0"/>
            </a:rPr>
            <a:t> 10% intravenous infusion.</a:t>
          </a:r>
          <a:endParaRPr lang="en-GB" sz="1600" b="0" i="0" kern="1200" dirty="0">
            <a:effectLst/>
            <a:latin typeface="Lato" panose="020F0502020204030203" pitchFamily="34" charset="0"/>
          </a:endParaRPr>
        </a:p>
      </dsp:txBody>
      <dsp:txXfrm>
        <a:off x="43010" y="5003202"/>
        <a:ext cx="7439734" cy="7950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9144-8C3A-4E65-939B-FDF8DEAD7D3C}">
      <dsp:nvSpPr>
        <dsp:cNvPr id="0" name=""/>
        <dsp:cNvSpPr/>
      </dsp:nvSpPr>
      <dsp:spPr>
        <a:xfrm>
          <a:off x="0" y="83348"/>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effectLst/>
              <a:latin typeface="Roboto" panose="02000000000000000000" pitchFamily="2" charset="0"/>
            </a:rPr>
            <a:t>S (Sugar)</a:t>
          </a:r>
          <a:endParaRPr lang="en-GB" sz="1600" kern="1200" dirty="0"/>
        </a:p>
      </dsp:txBody>
      <dsp:txXfrm>
        <a:off x="18734" y="102082"/>
        <a:ext cx="10478132" cy="346292"/>
      </dsp:txXfrm>
    </dsp:sp>
    <dsp:sp modelId="{EBCB9FB5-40D2-4B84-A929-ABCD31E0C339}">
      <dsp:nvSpPr>
        <dsp:cNvPr id="0" name=""/>
        <dsp:cNvSpPr/>
      </dsp:nvSpPr>
      <dsp:spPr>
        <a:xfrm>
          <a:off x="0" y="467109"/>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Blood glucose levels can rise during illness even if the person is not eating</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Advise to increase blood glucose monitoring if the person has access to it</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Diabetes medications (sulfonylureas and insulin doses) may need to be increased temporarily during illness to manage these raised glucose levels</a:t>
          </a:r>
        </a:p>
      </dsp:txBody>
      <dsp:txXfrm>
        <a:off x="0" y="467109"/>
        <a:ext cx="10515600" cy="612720"/>
      </dsp:txXfrm>
    </dsp:sp>
    <dsp:sp modelId="{CDF3B717-3DE0-41FA-B167-493242297D6F}">
      <dsp:nvSpPr>
        <dsp:cNvPr id="0" name=""/>
        <dsp:cNvSpPr/>
      </dsp:nvSpPr>
      <dsp:spPr>
        <a:xfrm>
          <a:off x="0" y="107982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a:effectLst/>
              <a:latin typeface="Roboto" panose="02000000000000000000" pitchFamily="2" charset="0"/>
            </a:rPr>
            <a:t>I (Insulin)</a:t>
          </a:r>
          <a:endParaRPr lang="en-GB" sz="1600" b="0" i="0" kern="1200" dirty="0">
            <a:effectLst/>
            <a:latin typeface="Roboto" panose="02000000000000000000" pitchFamily="2" charset="0"/>
          </a:endParaRPr>
        </a:p>
      </dsp:txBody>
      <dsp:txXfrm>
        <a:off x="18734" y="1098563"/>
        <a:ext cx="10478132" cy="346292"/>
      </dsp:txXfrm>
    </dsp:sp>
    <dsp:sp modelId="{1B2B8518-4498-409F-941B-04D0029F2051}">
      <dsp:nvSpPr>
        <dsp:cNvPr id="0" name=""/>
        <dsp:cNvSpPr/>
      </dsp:nvSpPr>
      <dsp:spPr>
        <a:xfrm>
          <a:off x="0" y="1463589"/>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NEVER stop insulin</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Insulin doses may need to be increased during illness, especially if ketones are present</a:t>
          </a:r>
        </a:p>
      </dsp:txBody>
      <dsp:txXfrm>
        <a:off x="0" y="1463589"/>
        <a:ext cx="10515600" cy="414000"/>
      </dsp:txXfrm>
    </dsp:sp>
    <dsp:sp modelId="{158C8730-D3AF-4144-920B-CF9CAB6B33CF}">
      <dsp:nvSpPr>
        <dsp:cNvPr id="0" name=""/>
        <dsp:cNvSpPr/>
      </dsp:nvSpPr>
      <dsp:spPr>
        <a:xfrm>
          <a:off x="0" y="187758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a:effectLst/>
              <a:latin typeface="Roboto" panose="02000000000000000000" pitchFamily="2" charset="0"/>
            </a:rPr>
            <a:t>C (Carbohydrate)</a:t>
          </a:r>
          <a:endParaRPr lang="en-GB" sz="1600" b="0" i="0" kern="1200" dirty="0">
            <a:effectLst/>
            <a:latin typeface="Roboto" panose="02000000000000000000" pitchFamily="2" charset="0"/>
          </a:endParaRPr>
        </a:p>
      </dsp:txBody>
      <dsp:txXfrm>
        <a:off x="18734" y="1896323"/>
        <a:ext cx="10478132" cy="346292"/>
      </dsp:txXfrm>
    </dsp:sp>
    <dsp:sp modelId="{25C977FB-36B6-4B5F-8816-70BB0FCE26E1}">
      <dsp:nvSpPr>
        <dsp:cNvPr id="0" name=""/>
        <dsp:cNvSpPr/>
      </dsp:nvSpPr>
      <dsp:spPr>
        <a:xfrm>
          <a:off x="0" y="2261349"/>
          <a:ext cx="1051560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Ensure the person maintains hydration and carbohydrate intake</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If the person is not able to eat or is vomiting, advise to replace meals with sugary fluids</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If blood glucose levels are high, maintain fluid intake with sugar-free fluids</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If blood glucose levels are low, encourage regular intake of sugary fluids</a:t>
          </a:r>
        </a:p>
      </dsp:txBody>
      <dsp:txXfrm>
        <a:off x="0" y="2261349"/>
        <a:ext cx="10515600" cy="811440"/>
      </dsp:txXfrm>
    </dsp:sp>
    <dsp:sp modelId="{8C010F58-E1E9-406A-B759-423B1263C5DD}">
      <dsp:nvSpPr>
        <dsp:cNvPr id="0" name=""/>
        <dsp:cNvSpPr/>
      </dsp:nvSpPr>
      <dsp:spPr>
        <a:xfrm>
          <a:off x="0" y="307278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a:effectLst/>
              <a:latin typeface="Roboto" panose="02000000000000000000" pitchFamily="2" charset="0"/>
            </a:rPr>
            <a:t>K (Ketones)</a:t>
          </a:r>
          <a:endParaRPr lang="en-GB" sz="1600" b="0" i="0" kern="1200" dirty="0">
            <a:effectLst/>
            <a:latin typeface="Roboto" panose="02000000000000000000" pitchFamily="2" charset="0"/>
          </a:endParaRPr>
        </a:p>
      </dsp:txBody>
      <dsp:txXfrm>
        <a:off x="18734" y="3091523"/>
        <a:ext cx="10478132" cy="346292"/>
      </dsp:txXfrm>
    </dsp:sp>
    <dsp:sp modelId="{59E0EE9C-24D3-4E8F-AD51-12D8ECF01F90}">
      <dsp:nvSpPr>
        <dsp:cNvPr id="0" name=""/>
        <dsp:cNvSpPr/>
      </dsp:nvSpPr>
      <dsp:spPr>
        <a:xfrm>
          <a:off x="0" y="3456549"/>
          <a:ext cx="1051560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In type 1 diabetes, advise to check for ketones every 2–4 hours ( also patients on SGLT2 therapies)</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Give extra rapid-acting insulin doses (in addition to regular doses) based on total daily</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insulin dose needs alteration if ketones are present – </a:t>
          </a:r>
        </a:p>
        <a:p>
          <a:pPr marL="114300" lvl="1" indent="-114300" algn="l" defTabSz="533400">
            <a:lnSpc>
              <a:spcPct val="90000"/>
            </a:lnSpc>
            <a:spcBef>
              <a:spcPct val="0"/>
            </a:spcBef>
            <a:spcAft>
              <a:spcPct val="20000"/>
            </a:spcAft>
            <a:buChar char="•"/>
          </a:pPr>
          <a:r>
            <a:rPr lang="en-GB" sz="1200" b="0" i="0" kern="1200" dirty="0">
              <a:effectLst/>
              <a:latin typeface="Roboto" panose="02000000000000000000" pitchFamily="2" charset="0"/>
            </a:rPr>
            <a:t>Advise to drink plenty of water to maintain hydration and flush through ketones</a:t>
          </a:r>
        </a:p>
      </dsp:txBody>
      <dsp:txXfrm>
        <a:off x="0" y="3456549"/>
        <a:ext cx="10515600" cy="8114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78442-0F87-4113-B387-1D67024AF00D}">
      <dsp:nvSpPr>
        <dsp:cNvPr id="0" name=""/>
        <dsp:cNvSpPr/>
      </dsp:nvSpPr>
      <dsp:spPr>
        <a:xfrm>
          <a:off x="0" y="0"/>
          <a:ext cx="302530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AAE755C-D0F2-4A20-9290-E4702853FFE3}">
      <dsp:nvSpPr>
        <dsp:cNvPr id="0" name=""/>
        <dsp:cNvSpPr/>
      </dsp:nvSpPr>
      <dsp:spPr>
        <a:xfrm>
          <a:off x="0" y="0"/>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An insulin pump is a battery-operated device that provides  regular insulin throughout the day.</a:t>
          </a:r>
          <a:endParaRPr lang="en-GB" sz="1600" kern="1200" dirty="0"/>
        </a:p>
      </dsp:txBody>
      <dsp:txXfrm>
        <a:off x="0" y="0"/>
        <a:ext cx="3025303" cy="1386511"/>
      </dsp:txXfrm>
    </dsp:sp>
    <dsp:sp modelId="{BFF6375C-836C-45CE-8A34-E4B680B07841}">
      <dsp:nvSpPr>
        <dsp:cNvPr id="0" name=""/>
        <dsp:cNvSpPr/>
      </dsp:nvSpPr>
      <dsp:spPr>
        <a:xfrm>
          <a:off x="0" y="1386511"/>
          <a:ext cx="302530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6A1D26-ACA6-4603-9829-4C9A33EA4FA3}">
      <dsp:nvSpPr>
        <dsp:cNvPr id="0" name=""/>
        <dsp:cNvSpPr/>
      </dsp:nvSpPr>
      <dsp:spPr>
        <a:xfrm>
          <a:off x="0" y="1386511"/>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Times New Roman" panose="02020603050405020304" pitchFamily="18" charset="0"/>
              <a:cs typeface="Times New Roman" panose="02020603050405020304" pitchFamily="18" charset="0"/>
            </a:rPr>
            <a:t>The insulin is provided via a cannula, inserted under the skin. This can be left in for two to three days before it needs to be replaced and moved to a different insulin injection site.</a:t>
          </a:r>
          <a:endParaRPr lang="en-GB" sz="1600" kern="1200" dirty="0">
            <a:latin typeface="Times New Roman" panose="02020603050405020304" pitchFamily="18" charset="0"/>
            <a:cs typeface="Times New Roman" panose="02020603050405020304" pitchFamily="18" charset="0"/>
          </a:endParaRPr>
        </a:p>
      </dsp:txBody>
      <dsp:txXfrm>
        <a:off x="0" y="1386511"/>
        <a:ext cx="3025303" cy="1386511"/>
      </dsp:txXfrm>
    </dsp:sp>
    <dsp:sp modelId="{F9977A31-BD28-4864-86E9-D2441DB2DE88}">
      <dsp:nvSpPr>
        <dsp:cNvPr id="0" name=""/>
        <dsp:cNvSpPr/>
      </dsp:nvSpPr>
      <dsp:spPr>
        <a:xfrm>
          <a:off x="0" y="2773023"/>
          <a:ext cx="302530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8BE2AF8-6FFD-4067-B18F-3F6C83C9D4AB}">
      <dsp:nvSpPr>
        <dsp:cNvPr id="0" name=""/>
        <dsp:cNvSpPr/>
      </dsp:nvSpPr>
      <dsp:spPr>
        <a:xfrm>
          <a:off x="0" y="2773023"/>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Times New Roman" panose="02020603050405020304" pitchFamily="18" charset="0"/>
              <a:cs typeface="Times New Roman" panose="02020603050405020304" pitchFamily="18" charset="0"/>
            </a:rPr>
            <a:t>When eating, extra insulin  can be given using the pump. ('bolus dose‘). </a:t>
          </a:r>
          <a:endParaRPr lang="en-GB" sz="1600" kern="1200" dirty="0">
            <a:latin typeface="Times New Roman" panose="02020603050405020304" pitchFamily="18" charset="0"/>
            <a:cs typeface="Times New Roman" panose="02020603050405020304" pitchFamily="18" charset="0"/>
          </a:endParaRPr>
        </a:p>
      </dsp:txBody>
      <dsp:txXfrm>
        <a:off x="0" y="2773023"/>
        <a:ext cx="3025303" cy="1386511"/>
      </dsp:txXfrm>
    </dsp:sp>
    <dsp:sp modelId="{D6A46120-919D-4E27-99E3-7ABFDE2F7319}">
      <dsp:nvSpPr>
        <dsp:cNvPr id="0" name=""/>
        <dsp:cNvSpPr/>
      </dsp:nvSpPr>
      <dsp:spPr>
        <a:xfrm>
          <a:off x="0" y="4159535"/>
          <a:ext cx="302530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49139C-F7FC-41D4-99C8-58C9B31359B4}">
      <dsp:nvSpPr>
        <dsp:cNvPr id="0" name=""/>
        <dsp:cNvSpPr/>
      </dsp:nvSpPr>
      <dsp:spPr>
        <a:xfrm>
          <a:off x="0" y="4159535"/>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Times New Roman" panose="02020603050405020304" pitchFamily="18" charset="0"/>
              <a:cs typeface="Times New Roman" panose="02020603050405020304" pitchFamily="18" charset="0"/>
            </a:rPr>
            <a:t>The specialist nurse and dietitian will help  work out how much insulin is needed</a:t>
          </a:r>
          <a:endParaRPr lang="en-GB" sz="1600" kern="1200" dirty="0">
            <a:latin typeface="Times New Roman" panose="02020603050405020304" pitchFamily="18" charset="0"/>
            <a:cs typeface="Times New Roman" panose="02020603050405020304" pitchFamily="18" charset="0"/>
          </a:endParaRPr>
        </a:p>
      </dsp:txBody>
      <dsp:txXfrm>
        <a:off x="0" y="4159535"/>
        <a:ext cx="3025303" cy="138651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32591-4AE6-447B-A906-2FF038F84022}">
      <dsp:nvSpPr>
        <dsp:cNvPr id="0" name=""/>
        <dsp:cNvSpPr/>
      </dsp:nvSpPr>
      <dsp:spPr>
        <a:xfrm>
          <a:off x="0" y="4568"/>
          <a:ext cx="6554788" cy="764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Rapid acting insulin for pump</a:t>
          </a:r>
          <a:endParaRPr lang="en-GB" sz="2000" kern="1200" dirty="0"/>
        </a:p>
      </dsp:txBody>
      <dsp:txXfrm>
        <a:off x="37321" y="41889"/>
        <a:ext cx="6480146" cy="689879"/>
      </dsp:txXfrm>
    </dsp:sp>
    <dsp:sp modelId="{4E4D8B23-FA07-4A64-AE3F-D0D663818365}">
      <dsp:nvSpPr>
        <dsp:cNvPr id="0" name=""/>
        <dsp:cNvSpPr/>
      </dsp:nvSpPr>
      <dsp:spPr>
        <a:xfrm>
          <a:off x="0" y="826690"/>
          <a:ext cx="6554788" cy="764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Times New Roman" panose="02020603050405020304" pitchFamily="18" charset="0"/>
              <a:cs typeface="Times New Roman" panose="02020603050405020304" pitchFamily="18" charset="0"/>
            </a:rPr>
            <a:t>Adequate number of BGM test strips to allow  for ( normally minimum 200/month)</a:t>
          </a:r>
          <a:endParaRPr lang="en-GB" sz="2000" kern="1200" dirty="0">
            <a:latin typeface="Times New Roman" panose="02020603050405020304" pitchFamily="18" charset="0"/>
            <a:cs typeface="Times New Roman" panose="02020603050405020304" pitchFamily="18" charset="0"/>
          </a:endParaRPr>
        </a:p>
      </dsp:txBody>
      <dsp:txXfrm>
        <a:off x="37321" y="864011"/>
        <a:ext cx="6480146" cy="689879"/>
      </dsp:txXfrm>
    </dsp:sp>
    <dsp:sp modelId="{719DD178-E677-4918-BC4F-F8DBF2E212D9}">
      <dsp:nvSpPr>
        <dsp:cNvPr id="0" name=""/>
        <dsp:cNvSpPr/>
      </dsp:nvSpPr>
      <dsp:spPr>
        <a:xfrm>
          <a:off x="0" y="1591212"/>
          <a:ext cx="6554788"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1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latin typeface="Times New Roman" panose="02020603050405020304" pitchFamily="18" charset="0"/>
              <a:cs typeface="Times New Roman" panose="02020603050405020304" pitchFamily="18" charset="0"/>
            </a:rPr>
            <a:t>Pre and post prandial blood glucose</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20000"/>
            </a:spcAft>
            <a:buChar char="•"/>
          </a:pPr>
          <a:r>
            <a:rPr lang="en-GB" sz="1600" kern="1200" dirty="0">
              <a:latin typeface="Times New Roman" panose="02020603050405020304" pitchFamily="18" charset="0"/>
              <a:cs typeface="Times New Roman" panose="02020603050405020304" pitchFamily="18" charset="0"/>
            </a:rPr>
            <a:t>Nocturnal blood glucose</a:t>
          </a:r>
        </a:p>
        <a:p>
          <a:pPr marL="171450" lvl="1" indent="-171450" algn="l" defTabSz="711200">
            <a:lnSpc>
              <a:spcPct val="90000"/>
            </a:lnSpc>
            <a:spcBef>
              <a:spcPct val="0"/>
            </a:spcBef>
            <a:spcAft>
              <a:spcPct val="20000"/>
            </a:spcAft>
            <a:buChar char="•"/>
          </a:pPr>
          <a:r>
            <a:rPr lang="en-GB" sz="1600" kern="1200" dirty="0">
              <a:latin typeface="Times New Roman" panose="02020603050405020304" pitchFamily="18" charset="0"/>
              <a:cs typeface="Times New Roman" panose="02020603050405020304" pitchFamily="18" charset="0"/>
            </a:rPr>
            <a:t>Continuous Glucose Monitoring (Sensors) </a:t>
          </a:r>
        </a:p>
        <a:p>
          <a:pPr marL="171450" lvl="1" indent="-171450" algn="l" defTabSz="711200">
            <a:lnSpc>
              <a:spcPct val="90000"/>
            </a:lnSpc>
            <a:spcBef>
              <a:spcPct val="0"/>
            </a:spcBef>
            <a:spcAft>
              <a:spcPct val="20000"/>
            </a:spcAft>
            <a:buChar char="•"/>
          </a:pPr>
          <a:r>
            <a:rPr lang="en-GB" sz="1600" kern="1200" dirty="0">
              <a:latin typeface="Times New Roman" panose="02020603050405020304" pitchFamily="18" charset="0"/>
              <a:cs typeface="Times New Roman" panose="02020603050405020304" pitchFamily="18" charset="0"/>
            </a:rPr>
            <a:t>Exercise testing</a:t>
          </a:r>
        </a:p>
        <a:p>
          <a:pPr marL="171450" lvl="1" indent="-171450" algn="l" defTabSz="711200">
            <a:lnSpc>
              <a:spcPct val="90000"/>
            </a:lnSpc>
            <a:spcBef>
              <a:spcPct val="0"/>
            </a:spcBef>
            <a:spcAft>
              <a:spcPct val="20000"/>
            </a:spcAft>
            <a:buChar char="•"/>
          </a:pPr>
          <a:r>
            <a:rPr lang="en-GB" sz="1600" kern="1200">
              <a:latin typeface="Times New Roman" panose="02020603050405020304" pitchFamily="18" charset="0"/>
              <a:cs typeface="Times New Roman" panose="02020603050405020304" pitchFamily="18" charset="0"/>
            </a:rPr>
            <a:t>Sick day rules</a:t>
          </a:r>
          <a:endParaRPr lang="en-GB" sz="1600" kern="1200" dirty="0">
            <a:latin typeface="Times New Roman" panose="02020603050405020304" pitchFamily="18" charset="0"/>
            <a:cs typeface="Times New Roman" panose="02020603050405020304" pitchFamily="18" charset="0"/>
          </a:endParaRPr>
        </a:p>
      </dsp:txBody>
      <dsp:txXfrm>
        <a:off x="0" y="1591212"/>
        <a:ext cx="6554788" cy="1304100"/>
      </dsp:txXfrm>
    </dsp:sp>
    <dsp:sp modelId="{589C4685-22C4-4912-A521-6AD2067E13EC}">
      <dsp:nvSpPr>
        <dsp:cNvPr id="0" name=""/>
        <dsp:cNvSpPr/>
      </dsp:nvSpPr>
      <dsp:spPr>
        <a:xfrm>
          <a:off x="0" y="2895312"/>
          <a:ext cx="6554788" cy="764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Times New Roman" panose="02020603050405020304" pitchFamily="18" charset="0"/>
              <a:cs typeface="Times New Roman" panose="02020603050405020304" pitchFamily="18" charset="0"/>
            </a:rPr>
            <a:t>Ketone test strips ( ideally for blood)</a:t>
          </a:r>
          <a:endParaRPr lang="en-GB" sz="2000" kern="1200" dirty="0">
            <a:latin typeface="Times New Roman" panose="02020603050405020304" pitchFamily="18" charset="0"/>
            <a:cs typeface="Times New Roman" panose="02020603050405020304" pitchFamily="18" charset="0"/>
          </a:endParaRPr>
        </a:p>
      </dsp:txBody>
      <dsp:txXfrm>
        <a:off x="37321" y="2932633"/>
        <a:ext cx="6480146" cy="689879"/>
      </dsp:txXfrm>
    </dsp:sp>
    <dsp:sp modelId="{30A271CC-5B7F-429C-893C-6F19FFF03ED2}">
      <dsp:nvSpPr>
        <dsp:cNvPr id="0" name=""/>
        <dsp:cNvSpPr/>
      </dsp:nvSpPr>
      <dsp:spPr>
        <a:xfrm>
          <a:off x="0" y="3659834"/>
          <a:ext cx="6554788"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15"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latin typeface="Times New Roman" panose="02020603050405020304" pitchFamily="18" charset="0"/>
            <a:cs typeface="Times New Roman" panose="02020603050405020304" pitchFamily="18" charset="0"/>
          </a:endParaRPr>
        </a:p>
      </dsp:txBody>
      <dsp:txXfrm>
        <a:off x="0" y="3659834"/>
        <a:ext cx="6554788" cy="331200"/>
      </dsp:txXfrm>
    </dsp:sp>
    <dsp:sp modelId="{E9858CA5-3C24-40C9-9189-D2FC20DBA71F}">
      <dsp:nvSpPr>
        <dsp:cNvPr id="0" name=""/>
        <dsp:cNvSpPr/>
      </dsp:nvSpPr>
      <dsp:spPr>
        <a:xfrm>
          <a:off x="0" y="3991034"/>
          <a:ext cx="6554788" cy="764521"/>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Times New Roman" panose="02020603050405020304" pitchFamily="18" charset="0"/>
              <a:cs typeface="Times New Roman" panose="02020603050405020304" pitchFamily="18" charset="0"/>
            </a:rPr>
            <a:t>Emergency pack</a:t>
          </a:r>
          <a:endParaRPr lang="en-GB" sz="2000" kern="1200" dirty="0">
            <a:latin typeface="Times New Roman" panose="02020603050405020304" pitchFamily="18" charset="0"/>
            <a:cs typeface="Times New Roman" panose="02020603050405020304" pitchFamily="18" charset="0"/>
          </a:endParaRPr>
        </a:p>
      </dsp:txBody>
      <dsp:txXfrm>
        <a:off x="37321" y="4028355"/>
        <a:ext cx="6480146" cy="689879"/>
      </dsp:txXfrm>
    </dsp:sp>
    <dsp:sp modelId="{DEA6D1F2-C767-43FD-B4AB-43156DE8BB31}">
      <dsp:nvSpPr>
        <dsp:cNvPr id="0" name=""/>
        <dsp:cNvSpPr/>
      </dsp:nvSpPr>
      <dsp:spPr>
        <a:xfrm>
          <a:off x="0" y="4755556"/>
          <a:ext cx="6554788"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1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Times New Roman" panose="02020603050405020304" pitchFamily="18" charset="0"/>
              <a:cs typeface="Times New Roman" panose="02020603050405020304" pitchFamily="18" charset="0"/>
            </a:rPr>
            <a:t>Glucagon</a:t>
          </a:r>
        </a:p>
        <a:p>
          <a:pPr marL="171450" lvl="1" indent="-171450" algn="l" defTabSz="711200">
            <a:lnSpc>
              <a:spcPct val="90000"/>
            </a:lnSpc>
            <a:spcBef>
              <a:spcPct val="0"/>
            </a:spcBef>
            <a:spcAft>
              <a:spcPct val="20000"/>
            </a:spcAft>
            <a:buChar char="•"/>
          </a:pPr>
          <a:r>
            <a:rPr lang="en-GB" sz="1600" kern="1200">
              <a:latin typeface="Times New Roman" panose="02020603050405020304" pitchFamily="18" charset="0"/>
              <a:cs typeface="Times New Roman" panose="02020603050405020304" pitchFamily="18" charset="0"/>
            </a:rPr>
            <a:t>Spare basal and rapid insulin via pens in case of pump failure</a:t>
          </a:r>
          <a:endParaRPr lang="en-GB"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20000"/>
            </a:spcAft>
            <a:buChar char="•"/>
          </a:pPr>
          <a:r>
            <a:rPr lang="en-GB" sz="1600" kern="1200">
              <a:latin typeface="Times New Roman" panose="02020603050405020304" pitchFamily="18" charset="0"/>
              <a:cs typeface="Times New Roman" panose="02020603050405020304" pitchFamily="18" charset="0"/>
            </a:rPr>
            <a:t>Pen needles</a:t>
          </a:r>
          <a:endParaRPr lang="en-GB" sz="1600" kern="1200" dirty="0">
            <a:latin typeface="Times New Roman" panose="02020603050405020304" pitchFamily="18" charset="0"/>
            <a:cs typeface="Times New Roman" panose="02020603050405020304" pitchFamily="18" charset="0"/>
          </a:endParaRPr>
        </a:p>
      </dsp:txBody>
      <dsp:txXfrm>
        <a:off x="0" y="4755556"/>
        <a:ext cx="6554788" cy="7865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91B0-6E90-4982-BC3D-3437494520C4}">
      <dsp:nvSpPr>
        <dsp:cNvPr id="0" name=""/>
        <dsp:cNvSpPr/>
      </dsp:nvSpPr>
      <dsp:spPr>
        <a:xfrm>
          <a:off x="0" y="407344"/>
          <a:ext cx="6666833" cy="8079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Barrels or carts </a:t>
          </a:r>
        </a:p>
      </dsp:txBody>
      <dsp:txXfrm>
        <a:off x="0" y="407344"/>
        <a:ext cx="6666833" cy="807975"/>
      </dsp:txXfrm>
    </dsp:sp>
    <dsp:sp modelId="{5D7BF8FD-8C9F-4533-9A2F-595F24B992ED}">
      <dsp:nvSpPr>
        <dsp:cNvPr id="0" name=""/>
        <dsp:cNvSpPr/>
      </dsp:nvSpPr>
      <dsp:spPr>
        <a:xfrm>
          <a:off x="333341" y="126904"/>
          <a:ext cx="4666783" cy="5608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defRPr b="1"/>
          </a:pPr>
          <a:r>
            <a:rPr lang="en-GB" sz="1900" kern="1200"/>
            <a:t>Vials</a:t>
          </a:r>
          <a:endParaRPr lang="en-US" sz="1900" kern="1200"/>
        </a:p>
      </dsp:txBody>
      <dsp:txXfrm>
        <a:off x="360721" y="154284"/>
        <a:ext cx="4612023" cy="506120"/>
      </dsp:txXfrm>
    </dsp:sp>
    <dsp:sp modelId="{0EAD6711-6F97-4E5E-899C-1B2BF1B26D40}">
      <dsp:nvSpPr>
        <dsp:cNvPr id="0" name=""/>
        <dsp:cNvSpPr/>
      </dsp:nvSpPr>
      <dsp:spPr>
        <a:xfrm>
          <a:off x="0" y="1598359"/>
          <a:ext cx="6666833" cy="11072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a:t>Glucose testing</a:t>
          </a:r>
          <a:endParaRPr lang="en-US" sz="1900" kern="1200"/>
        </a:p>
        <a:p>
          <a:pPr marL="171450" lvl="1" indent="-171450" algn="l" defTabSz="844550">
            <a:lnSpc>
              <a:spcPct val="90000"/>
            </a:lnSpc>
            <a:spcBef>
              <a:spcPct val="0"/>
            </a:spcBef>
            <a:spcAft>
              <a:spcPct val="15000"/>
            </a:spcAft>
            <a:buChar char="•"/>
          </a:pPr>
          <a:r>
            <a:rPr lang="en-GB" sz="1900" kern="1200"/>
            <a:t>Ketone testing</a:t>
          </a:r>
          <a:endParaRPr lang="en-US" sz="1900" kern="1200"/>
        </a:p>
      </dsp:txBody>
      <dsp:txXfrm>
        <a:off x="0" y="1598359"/>
        <a:ext cx="6666833" cy="1107225"/>
      </dsp:txXfrm>
    </dsp:sp>
    <dsp:sp modelId="{D9B55579-66FF-4D9D-807A-314EC28CE0BF}">
      <dsp:nvSpPr>
        <dsp:cNvPr id="0" name=""/>
        <dsp:cNvSpPr/>
      </dsp:nvSpPr>
      <dsp:spPr>
        <a:xfrm>
          <a:off x="333341" y="1317919"/>
          <a:ext cx="4666783" cy="5608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defRPr b="1"/>
          </a:pPr>
          <a:r>
            <a:rPr lang="en-GB" sz="1900" kern="1200"/>
            <a:t>Monitoring equipment</a:t>
          </a:r>
          <a:endParaRPr lang="en-US" sz="1900" kern="1200"/>
        </a:p>
      </dsp:txBody>
      <dsp:txXfrm>
        <a:off x="360721" y="1345299"/>
        <a:ext cx="4612023" cy="506120"/>
      </dsp:txXfrm>
    </dsp:sp>
    <dsp:sp modelId="{B2C3B750-B147-4957-A617-87368966E425}">
      <dsp:nvSpPr>
        <dsp:cNvPr id="0" name=""/>
        <dsp:cNvSpPr/>
      </dsp:nvSpPr>
      <dsp:spPr>
        <a:xfrm>
          <a:off x="0" y="3088624"/>
          <a:ext cx="6666833" cy="13765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defRPr b="1"/>
          </a:pPr>
          <a:r>
            <a:rPr lang="en-US" sz="1900" b="0" kern="1200" dirty="0"/>
            <a:t>And insulin in case of pump failure</a:t>
          </a:r>
        </a:p>
        <a:p>
          <a:pPr marL="171450" lvl="1" indent="-171450" algn="l" defTabSz="844550">
            <a:lnSpc>
              <a:spcPct val="90000"/>
            </a:lnSpc>
            <a:spcBef>
              <a:spcPct val="0"/>
            </a:spcBef>
            <a:spcAft>
              <a:spcPct val="15000"/>
            </a:spcAft>
            <a:buChar char="•"/>
            <a:defRPr b="1"/>
          </a:pPr>
          <a:r>
            <a:rPr lang="en-US" sz="1900" b="0" kern="1200" dirty="0"/>
            <a:t>Remember both bolus insulin and basal insulin will be needed</a:t>
          </a:r>
        </a:p>
      </dsp:txBody>
      <dsp:txXfrm>
        <a:off x="0" y="3088624"/>
        <a:ext cx="6666833" cy="1376550"/>
      </dsp:txXfrm>
    </dsp:sp>
    <dsp:sp modelId="{7DE85C6E-51CB-4A6C-9AC5-339C4F195211}">
      <dsp:nvSpPr>
        <dsp:cNvPr id="0" name=""/>
        <dsp:cNvSpPr/>
      </dsp:nvSpPr>
      <dsp:spPr>
        <a:xfrm>
          <a:off x="333341" y="2808184"/>
          <a:ext cx="4666783" cy="5608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defRPr b="1"/>
          </a:pPr>
          <a:r>
            <a:rPr lang="en-GB" sz="1900" kern="1200" dirty="0"/>
            <a:t>Spare insulin pens</a:t>
          </a:r>
          <a:endParaRPr lang="en-US" sz="1900" kern="1200" dirty="0"/>
        </a:p>
      </dsp:txBody>
      <dsp:txXfrm>
        <a:off x="360721" y="2835564"/>
        <a:ext cx="4612023" cy="506120"/>
      </dsp:txXfrm>
    </dsp:sp>
    <dsp:sp modelId="{D76E0F12-9205-4B94-BE37-32DD3A84E603}">
      <dsp:nvSpPr>
        <dsp:cNvPr id="0" name=""/>
        <dsp:cNvSpPr/>
      </dsp:nvSpPr>
      <dsp:spPr>
        <a:xfrm>
          <a:off x="0" y="4848215"/>
          <a:ext cx="6666833"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8C0AE5-7012-4088-8306-DF06A0293840}">
      <dsp:nvSpPr>
        <dsp:cNvPr id="0" name=""/>
        <dsp:cNvSpPr/>
      </dsp:nvSpPr>
      <dsp:spPr>
        <a:xfrm>
          <a:off x="333341" y="4567774"/>
          <a:ext cx="4666783" cy="5608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defRPr b="1"/>
          </a:pPr>
          <a:r>
            <a:rPr lang="en-US" sz="1900" b="1" kern="1200" dirty="0"/>
            <a:t>Pen needles</a:t>
          </a:r>
        </a:p>
      </dsp:txBody>
      <dsp:txXfrm>
        <a:off x="360721" y="4595154"/>
        <a:ext cx="4612023" cy="5061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2600B-FE9B-48A4-A177-4B19C056F10A}">
      <dsp:nvSpPr>
        <dsp:cNvPr id="0" name=""/>
        <dsp:cNvSpPr/>
      </dsp:nvSpPr>
      <dsp:spPr>
        <a:xfrm>
          <a:off x="0" y="691"/>
          <a:ext cx="6914147" cy="16183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EE7AC-F03E-4224-B15A-88DBF85CE9FE}">
      <dsp:nvSpPr>
        <dsp:cNvPr id="0" name=""/>
        <dsp:cNvSpPr/>
      </dsp:nvSpPr>
      <dsp:spPr>
        <a:xfrm>
          <a:off x="489548" y="364818"/>
          <a:ext cx="890087" cy="890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96144-9240-43FA-9605-37B3CBD414C5}">
      <dsp:nvSpPr>
        <dsp:cNvPr id="0" name=""/>
        <dsp:cNvSpPr/>
      </dsp:nvSpPr>
      <dsp:spPr>
        <a:xfrm>
          <a:off x="1869183" y="691"/>
          <a:ext cx="5044963" cy="1618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74" tIns="171274" rIns="171274" bIns="171274" numCol="1" spcCol="1270" anchor="ctr" anchorCtr="0">
          <a:noAutofit/>
        </a:bodyPr>
        <a:lstStyle/>
        <a:p>
          <a:pPr marL="0" lvl="0" indent="0" algn="l" defTabSz="1111250">
            <a:lnSpc>
              <a:spcPct val="90000"/>
            </a:lnSpc>
            <a:spcBef>
              <a:spcPct val="0"/>
            </a:spcBef>
            <a:spcAft>
              <a:spcPct val="35000"/>
            </a:spcAft>
            <a:buNone/>
          </a:pPr>
          <a:r>
            <a:rPr lang="en-GB" sz="2500" kern="1200"/>
            <a:t>Due to change in circumstance , regimens may need review and be changed.</a:t>
          </a:r>
          <a:endParaRPr lang="en-US" sz="2500" kern="1200"/>
        </a:p>
      </dsp:txBody>
      <dsp:txXfrm>
        <a:off x="1869183" y="691"/>
        <a:ext cx="5044963" cy="1618340"/>
      </dsp:txXfrm>
    </dsp:sp>
    <dsp:sp modelId="{D9C11C89-2D96-4F26-A230-423FBFCC350A}">
      <dsp:nvSpPr>
        <dsp:cNvPr id="0" name=""/>
        <dsp:cNvSpPr/>
      </dsp:nvSpPr>
      <dsp:spPr>
        <a:xfrm>
          <a:off x="0" y="2023617"/>
          <a:ext cx="6914147" cy="16183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304A9-CD5E-475F-AFBB-39A638BF218A}">
      <dsp:nvSpPr>
        <dsp:cNvPr id="0" name=""/>
        <dsp:cNvSpPr/>
      </dsp:nvSpPr>
      <dsp:spPr>
        <a:xfrm>
          <a:off x="489548" y="2387743"/>
          <a:ext cx="890087" cy="890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72BEA-BC6C-4D50-B2B6-7EA1588C78E7}">
      <dsp:nvSpPr>
        <dsp:cNvPr id="0" name=""/>
        <dsp:cNvSpPr/>
      </dsp:nvSpPr>
      <dsp:spPr>
        <a:xfrm>
          <a:off x="1869183" y="2023617"/>
          <a:ext cx="5044963" cy="1618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74" tIns="171274" rIns="171274" bIns="171274" numCol="1" spcCol="1270" anchor="ctr" anchorCtr="0">
          <a:noAutofit/>
        </a:bodyPr>
        <a:lstStyle/>
        <a:p>
          <a:pPr marL="0" lvl="0" indent="0" algn="l" defTabSz="1111250">
            <a:lnSpc>
              <a:spcPct val="90000"/>
            </a:lnSpc>
            <a:spcBef>
              <a:spcPct val="0"/>
            </a:spcBef>
            <a:spcAft>
              <a:spcPct val="35000"/>
            </a:spcAft>
            <a:buNone/>
          </a:pPr>
          <a:r>
            <a:rPr lang="en-GB" sz="2500" kern="1200"/>
            <a:t>Insulin may need to be reduced  , altered or even stopped </a:t>
          </a:r>
          <a:endParaRPr lang="en-US" sz="2500" kern="1200"/>
        </a:p>
      </dsp:txBody>
      <dsp:txXfrm>
        <a:off x="1869183" y="2023617"/>
        <a:ext cx="5044963" cy="1618340"/>
      </dsp:txXfrm>
    </dsp:sp>
    <dsp:sp modelId="{6A1A70BC-B2B7-4D1F-A978-757925C0EBEC}">
      <dsp:nvSpPr>
        <dsp:cNvPr id="0" name=""/>
        <dsp:cNvSpPr/>
      </dsp:nvSpPr>
      <dsp:spPr>
        <a:xfrm>
          <a:off x="0" y="4046542"/>
          <a:ext cx="6914147" cy="16183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F929A-6369-452A-88D9-405527376CE7}">
      <dsp:nvSpPr>
        <dsp:cNvPr id="0" name=""/>
        <dsp:cNvSpPr/>
      </dsp:nvSpPr>
      <dsp:spPr>
        <a:xfrm>
          <a:off x="489548" y="4410669"/>
          <a:ext cx="890087" cy="890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A401CC-3E63-4BC2-8F3B-DF531413E4DC}">
      <dsp:nvSpPr>
        <dsp:cNvPr id="0" name=""/>
        <dsp:cNvSpPr/>
      </dsp:nvSpPr>
      <dsp:spPr>
        <a:xfrm>
          <a:off x="1869183" y="4046542"/>
          <a:ext cx="5044963" cy="1618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74" tIns="171274" rIns="171274" bIns="171274" numCol="1" spcCol="1270" anchor="ctr" anchorCtr="0">
          <a:noAutofit/>
        </a:bodyPr>
        <a:lstStyle/>
        <a:p>
          <a:pPr marL="0" lvl="0" indent="0" algn="l" defTabSz="1111250">
            <a:lnSpc>
              <a:spcPct val="90000"/>
            </a:lnSpc>
            <a:spcBef>
              <a:spcPct val="0"/>
            </a:spcBef>
            <a:spcAft>
              <a:spcPct val="35000"/>
            </a:spcAft>
            <a:buNone/>
          </a:pPr>
          <a:r>
            <a:rPr lang="en-GB" sz="2500" kern="1200"/>
            <a:t>Consider what may issues may cause a need for change</a:t>
          </a:r>
          <a:endParaRPr lang="en-US" sz="2500" kern="1200"/>
        </a:p>
      </dsp:txBody>
      <dsp:txXfrm>
        <a:off x="1869183" y="4046542"/>
        <a:ext cx="5044963" cy="16183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Equipment  issues</a:t>
          </a:r>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Injection sites</a:t>
          </a:r>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Other therapies affecting control</a:t>
          </a:r>
        </a:p>
      </dsp:txBody>
      <dsp:txXfrm>
        <a:off x="34906" y="4751081"/>
        <a:ext cx="2955491" cy="6452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CD463-C15F-4235-8CE4-DC7A65A99A2E}">
      <dsp:nvSpPr>
        <dsp:cNvPr id="0" name=""/>
        <dsp:cNvSpPr/>
      </dsp:nvSpPr>
      <dsp:spPr>
        <a:xfrm>
          <a:off x="0" y="8249"/>
          <a:ext cx="3598985" cy="35977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Diet </a:t>
          </a:r>
        </a:p>
      </dsp:txBody>
      <dsp:txXfrm>
        <a:off x="17563" y="25812"/>
        <a:ext cx="3563859" cy="324648"/>
      </dsp:txXfrm>
    </dsp:sp>
    <dsp:sp modelId="{9002512F-724A-4E5E-89C9-94FA1B2C2012}">
      <dsp:nvSpPr>
        <dsp:cNvPr id="0" name=""/>
        <dsp:cNvSpPr/>
      </dsp:nvSpPr>
      <dsp:spPr>
        <a:xfrm>
          <a:off x="0" y="411224"/>
          <a:ext cx="3598985" cy="359774"/>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lifestyle </a:t>
          </a:r>
          <a:endParaRPr lang="en-GB" sz="1500" kern="1200" dirty="0"/>
        </a:p>
      </dsp:txBody>
      <dsp:txXfrm>
        <a:off x="17563" y="428787"/>
        <a:ext cx="3563859" cy="324648"/>
      </dsp:txXfrm>
    </dsp:sp>
    <dsp:sp modelId="{F11BA67E-B3DA-41DB-8084-F3403C7BE4E5}">
      <dsp:nvSpPr>
        <dsp:cNvPr id="0" name=""/>
        <dsp:cNvSpPr/>
      </dsp:nvSpPr>
      <dsp:spPr>
        <a:xfrm>
          <a:off x="0" y="814199"/>
          <a:ext cx="3598985" cy="359774"/>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insulin administration</a:t>
          </a:r>
          <a:endParaRPr lang="en-GB" sz="1500" kern="1200" dirty="0"/>
        </a:p>
      </dsp:txBody>
      <dsp:txXfrm>
        <a:off x="17563" y="831762"/>
        <a:ext cx="3563859" cy="324648"/>
      </dsp:txXfrm>
    </dsp:sp>
    <dsp:sp modelId="{FE702C13-1994-4455-A35B-EF3EC3D43DBB}">
      <dsp:nvSpPr>
        <dsp:cNvPr id="0" name=""/>
        <dsp:cNvSpPr/>
      </dsp:nvSpPr>
      <dsp:spPr>
        <a:xfrm>
          <a:off x="0" y="1173974"/>
          <a:ext cx="3598985"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6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a:t>Dosing</a:t>
          </a:r>
          <a:endParaRPr lang="en-GB" sz="1200" kern="1200" dirty="0"/>
        </a:p>
        <a:p>
          <a:pPr marL="114300" lvl="1" indent="-114300" algn="l" defTabSz="533400">
            <a:lnSpc>
              <a:spcPct val="90000"/>
            </a:lnSpc>
            <a:spcBef>
              <a:spcPct val="0"/>
            </a:spcBef>
            <a:spcAft>
              <a:spcPct val="20000"/>
            </a:spcAft>
            <a:buChar char="•"/>
          </a:pPr>
          <a:r>
            <a:rPr lang="en-GB" sz="1200" kern="1200" dirty="0"/>
            <a:t>Timing</a:t>
          </a:r>
        </a:p>
      </dsp:txBody>
      <dsp:txXfrm>
        <a:off x="0" y="1173974"/>
        <a:ext cx="3598985" cy="41141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Insulin issues</a:t>
          </a:r>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Injection sites</a:t>
          </a:r>
          <a:endParaRPr lang="en-GB" sz="1800" kern="1200" dirty="0"/>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Other therapies affecting control</a:t>
          </a:r>
          <a:endParaRPr lang="en-GB" sz="1800" kern="1200" dirty="0"/>
        </a:p>
      </dsp:txBody>
      <dsp:txXfrm>
        <a:off x="34906" y="4751081"/>
        <a:ext cx="2955491" cy="6452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DE6B5-AEF8-468E-ACB5-DA9E81907CE7}">
      <dsp:nvSpPr>
        <dsp:cNvPr id="0" name=""/>
        <dsp:cNvSpPr/>
      </dsp:nvSpPr>
      <dsp:spPr>
        <a:xfrm>
          <a:off x="0" y="21534"/>
          <a:ext cx="3559256" cy="43173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Correct insulin being dispensed</a:t>
          </a:r>
        </a:p>
      </dsp:txBody>
      <dsp:txXfrm>
        <a:off x="21075" y="42609"/>
        <a:ext cx="3517106" cy="389580"/>
      </dsp:txXfrm>
    </dsp:sp>
    <dsp:sp modelId="{FD6F1676-5ADF-425C-9E54-7FB7256DDC07}">
      <dsp:nvSpPr>
        <dsp:cNvPr id="0" name=""/>
        <dsp:cNvSpPr/>
      </dsp:nvSpPr>
      <dsp:spPr>
        <a:xfrm>
          <a:off x="0" y="505104"/>
          <a:ext cx="3559256" cy="43173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Insulin in date</a:t>
          </a:r>
        </a:p>
      </dsp:txBody>
      <dsp:txXfrm>
        <a:off x="21075" y="526179"/>
        <a:ext cx="3517106" cy="389580"/>
      </dsp:txXfrm>
    </dsp:sp>
    <dsp:sp modelId="{E3EE8AC9-9CE4-41AA-AF94-D83177BEA88D}">
      <dsp:nvSpPr>
        <dsp:cNvPr id="0" name=""/>
        <dsp:cNvSpPr/>
      </dsp:nvSpPr>
      <dsp:spPr>
        <a:xfrm>
          <a:off x="0" y="988674"/>
          <a:ext cx="3559256" cy="43173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Insulin being stored appropriately</a:t>
          </a:r>
        </a:p>
      </dsp:txBody>
      <dsp:txXfrm>
        <a:off x="21075" y="1009749"/>
        <a:ext cx="3517106" cy="38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D3775-6D3F-4127-9DC5-8EFA7B9D79F6}">
      <dsp:nvSpPr>
        <dsp:cNvPr id="0" name=""/>
        <dsp:cNvSpPr/>
      </dsp:nvSpPr>
      <dsp:spPr>
        <a:xfrm>
          <a:off x="0" y="4037889"/>
          <a:ext cx="6311893" cy="13253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a:t>How do we help people use insulin?</a:t>
          </a:r>
        </a:p>
      </dsp:txBody>
      <dsp:txXfrm>
        <a:off x="0" y="4037889"/>
        <a:ext cx="6311893" cy="715675"/>
      </dsp:txXfrm>
    </dsp:sp>
    <dsp:sp modelId="{C69BBE04-F2D8-4385-BB5D-448FF9F1AC6B}">
      <dsp:nvSpPr>
        <dsp:cNvPr id="0" name=""/>
        <dsp:cNvSpPr/>
      </dsp:nvSpPr>
      <dsp:spPr>
        <a:xfrm>
          <a:off x="0" y="4727058"/>
          <a:ext cx="1577973" cy="6096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Self-management?</a:t>
          </a:r>
        </a:p>
      </dsp:txBody>
      <dsp:txXfrm>
        <a:off x="0" y="4727058"/>
        <a:ext cx="1577973" cy="609649"/>
      </dsp:txXfrm>
    </dsp:sp>
    <dsp:sp modelId="{6228628C-754C-40F6-A4BD-9BF70A68C7FF}">
      <dsp:nvSpPr>
        <dsp:cNvPr id="0" name=""/>
        <dsp:cNvSpPr/>
      </dsp:nvSpPr>
      <dsp:spPr>
        <a:xfrm>
          <a:off x="1577973" y="4727058"/>
          <a:ext cx="1577973" cy="609649"/>
        </a:xfrm>
        <a:prstGeom prst="rect">
          <a:avLst/>
        </a:prstGeom>
        <a:solidFill>
          <a:schemeClr val="accent2">
            <a:tint val="40000"/>
            <a:alpha val="90000"/>
            <a:hueOff val="-77202"/>
            <a:satOff val="-6850"/>
            <a:lumOff val="-70"/>
            <a:alphaOff val="0"/>
          </a:schemeClr>
        </a:solidFill>
        <a:ln w="12700" cap="flat" cmpd="sng" algn="ctr">
          <a:solidFill>
            <a:schemeClr val="accent2">
              <a:tint val="40000"/>
              <a:alpha val="90000"/>
              <a:hueOff val="-77202"/>
              <a:satOff val="-6850"/>
              <a:lumOff val="-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Dose titration and adjustment?</a:t>
          </a:r>
        </a:p>
      </dsp:txBody>
      <dsp:txXfrm>
        <a:off x="1577973" y="4727058"/>
        <a:ext cx="1577973" cy="609649"/>
      </dsp:txXfrm>
    </dsp:sp>
    <dsp:sp modelId="{AB8102C3-91E1-44A3-8D98-43145D5166B1}">
      <dsp:nvSpPr>
        <dsp:cNvPr id="0" name=""/>
        <dsp:cNvSpPr/>
      </dsp:nvSpPr>
      <dsp:spPr>
        <a:xfrm>
          <a:off x="3155946" y="4727058"/>
          <a:ext cx="1577973" cy="609649"/>
        </a:xfrm>
        <a:prstGeom prst="rect">
          <a:avLst/>
        </a:prstGeom>
        <a:solidFill>
          <a:schemeClr val="accent2">
            <a:tint val="40000"/>
            <a:alpha val="90000"/>
            <a:hueOff val="-154405"/>
            <a:satOff val="-13699"/>
            <a:lumOff val="-140"/>
            <a:alphaOff val="0"/>
          </a:schemeClr>
        </a:solidFill>
        <a:ln w="12700" cap="flat" cmpd="sng" algn="ctr">
          <a:solidFill>
            <a:schemeClr val="accent2">
              <a:tint val="40000"/>
              <a:alpha val="90000"/>
              <a:hueOff val="-154405"/>
              <a:satOff val="-13699"/>
              <a:lumOff val="-1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Food, activity, day-to-day life?</a:t>
          </a:r>
        </a:p>
      </dsp:txBody>
      <dsp:txXfrm>
        <a:off x="3155946" y="4727058"/>
        <a:ext cx="1577973" cy="609649"/>
      </dsp:txXfrm>
    </dsp:sp>
    <dsp:sp modelId="{EE69DF27-190A-4DF8-935A-14288EDAB307}">
      <dsp:nvSpPr>
        <dsp:cNvPr id="0" name=""/>
        <dsp:cNvSpPr/>
      </dsp:nvSpPr>
      <dsp:spPr>
        <a:xfrm>
          <a:off x="4733919" y="4727058"/>
          <a:ext cx="1577973" cy="609649"/>
        </a:xfrm>
        <a:prstGeom prst="rect">
          <a:avLst/>
        </a:prstGeom>
        <a:solidFill>
          <a:schemeClr val="accent2">
            <a:tint val="40000"/>
            <a:alpha val="90000"/>
            <a:hueOff val="-231607"/>
            <a:satOff val="-20549"/>
            <a:lumOff val="-210"/>
            <a:alphaOff val="0"/>
          </a:schemeClr>
        </a:solidFill>
        <a:ln w="12700" cap="flat" cmpd="sng" algn="ctr">
          <a:solidFill>
            <a:schemeClr val="accent2">
              <a:tint val="40000"/>
              <a:alpha val="90000"/>
              <a:hueOff val="-231607"/>
              <a:satOff val="-20549"/>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Illness?</a:t>
          </a:r>
        </a:p>
      </dsp:txBody>
      <dsp:txXfrm>
        <a:off x="4733919" y="4727058"/>
        <a:ext cx="1577973" cy="609649"/>
      </dsp:txXfrm>
    </dsp:sp>
    <dsp:sp modelId="{2AD3E8F2-DC01-4A75-9C67-85C3376CDA65}">
      <dsp:nvSpPr>
        <dsp:cNvPr id="0" name=""/>
        <dsp:cNvSpPr/>
      </dsp:nvSpPr>
      <dsp:spPr>
        <a:xfrm rot="10800000">
          <a:off x="0" y="2019418"/>
          <a:ext cx="6311893" cy="2038350"/>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a:t>How do we start?</a:t>
          </a:r>
        </a:p>
      </dsp:txBody>
      <dsp:txXfrm rot="-10800000">
        <a:off x="0" y="2019418"/>
        <a:ext cx="6311893" cy="715461"/>
      </dsp:txXfrm>
    </dsp:sp>
    <dsp:sp modelId="{EFE22E3C-E6AF-4B2F-81AB-DD5A39F4B553}">
      <dsp:nvSpPr>
        <dsp:cNvPr id="0" name=""/>
        <dsp:cNvSpPr/>
      </dsp:nvSpPr>
      <dsp:spPr>
        <a:xfrm>
          <a:off x="3081" y="2734879"/>
          <a:ext cx="1050954" cy="609466"/>
        </a:xfrm>
        <a:prstGeom prst="rect">
          <a:avLst/>
        </a:prstGeom>
        <a:solidFill>
          <a:schemeClr val="accent2">
            <a:tint val="40000"/>
            <a:alpha val="90000"/>
            <a:hueOff val="-308809"/>
            <a:satOff val="-27399"/>
            <a:lumOff val="-280"/>
            <a:alphaOff val="0"/>
          </a:schemeClr>
        </a:solidFill>
        <a:ln w="12700" cap="flat" cmpd="sng" algn="ctr">
          <a:solidFill>
            <a:schemeClr val="accent2">
              <a:tint val="40000"/>
              <a:alpha val="90000"/>
              <a:hueOff val="-308809"/>
              <a:satOff val="-27399"/>
              <a:lumOff val="-2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How many injections?</a:t>
          </a:r>
        </a:p>
      </dsp:txBody>
      <dsp:txXfrm>
        <a:off x="3081" y="2734879"/>
        <a:ext cx="1050954" cy="609466"/>
      </dsp:txXfrm>
    </dsp:sp>
    <dsp:sp modelId="{25193AAF-334C-470B-8322-1C3F0A65B68C}">
      <dsp:nvSpPr>
        <dsp:cNvPr id="0" name=""/>
        <dsp:cNvSpPr/>
      </dsp:nvSpPr>
      <dsp:spPr>
        <a:xfrm>
          <a:off x="1054036" y="2734879"/>
          <a:ext cx="1050954" cy="609466"/>
        </a:xfrm>
        <a:prstGeom prst="rect">
          <a:avLst/>
        </a:prstGeom>
        <a:solidFill>
          <a:schemeClr val="accent2">
            <a:tint val="40000"/>
            <a:alpha val="90000"/>
            <a:hueOff val="-386012"/>
            <a:satOff val="-34248"/>
            <a:lumOff val="-350"/>
            <a:alphaOff val="0"/>
          </a:schemeClr>
        </a:solidFill>
        <a:ln w="12700" cap="flat" cmpd="sng" algn="ctr">
          <a:solidFill>
            <a:schemeClr val="accent2">
              <a:tint val="40000"/>
              <a:alpha val="90000"/>
              <a:hueOff val="-386012"/>
              <a:satOff val="-34248"/>
              <a:lumOff val="-3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What types of insulin(s)?</a:t>
          </a:r>
        </a:p>
      </dsp:txBody>
      <dsp:txXfrm>
        <a:off x="1054036" y="2734879"/>
        <a:ext cx="1050954" cy="609466"/>
      </dsp:txXfrm>
    </dsp:sp>
    <dsp:sp modelId="{BEBA3715-3D79-4E76-BB94-1BB232F4728D}">
      <dsp:nvSpPr>
        <dsp:cNvPr id="0" name=""/>
        <dsp:cNvSpPr/>
      </dsp:nvSpPr>
      <dsp:spPr>
        <a:xfrm>
          <a:off x="2104991" y="2734879"/>
          <a:ext cx="1050954" cy="609466"/>
        </a:xfrm>
        <a:prstGeom prst="rect">
          <a:avLst/>
        </a:prstGeom>
        <a:solidFill>
          <a:schemeClr val="accent2">
            <a:tint val="40000"/>
            <a:alpha val="90000"/>
            <a:hueOff val="-463214"/>
            <a:satOff val="-41098"/>
            <a:lumOff val="-419"/>
            <a:alphaOff val="0"/>
          </a:schemeClr>
        </a:solidFill>
        <a:ln w="12700" cap="flat" cmpd="sng" algn="ctr">
          <a:solidFill>
            <a:schemeClr val="accent2">
              <a:tint val="40000"/>
              <a:alpha val="90000"/>
              <a:hueOff val="-463214"/>
              <a:satOff val="-41098"/>
              <a:lumOff val="-4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What kind of device(s)?</a:t>
          </a:r>
        </a:p>
      </dsp:txBody>
      <dsp:txXfrm>
        <a:off x="2104991" y="2734879"/>
        <a:ext cx="1050954" cy="609466"/>
      </dsp:txXfrm>
    </dsp:sp>
    <dsp:sp modelId="{1EDEA161-61EC-4EBF-9216-3F99D0DC85BE}">
      <dsp:nvSpPr>
        <dsp:cNvPr id="0" name=""/>
        <dsp:cNvSpPr/>
      </dsp:nvSpPr>
      <dsp:spPr>
        <a:xfrm>
          <a:off x="3155946" y="2734879"/>
          <a:ext cx="1050954" cy="609466"/>
        </a:xfrm>
        <a:prstGeom prst="rect">
          <a:avLst/>
        </a:prstGeom>
        <a:solidFill>
          <a:schemeClr val="accent2">
            <a:tint val="40000"/>
            <a:alpha val="90000"/>
            <a:hueOff val="-540417"/>
            <a:satOff val="-47947"/>
            <a:lumOff val="-489"/>
            <a:alphaOff val="0"/>
          </a:schemeClr>
        </a:solidFill>
        <a:ln w="12700" cap="flat" cmpd="sng" algn="ctr">
          <a:solidFill>
            <a:schemeClr val="accent2">
              <a:tint val="40000"/>
              <a:alpha val="90000"/>
              <a:hueOff val="-540417"/>
              <a:satOff val="-47947"/>
              <a:lumOff val="-4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What size of needles?</a:t>
          </a:r>
        </a:p>
      </dsp:txBody>
      <dsp:txXfrm>
        <a:off x="3155946" y="2734879"/>
        <a:ext cx="1050954" cy="609466"/>
      </dsp:txXfrm>
    </dsp:sp>
    <dsp:sp modelId="{BA077780-71E7-4DFC-BD0C-E03B2FC50953}">
      <dsp:nvSpPr>
        <dsp:cNvPr id="0" name=""/>
        <dsp:cNvSpPr/>
      </dsp:nvSpPr>
      <dsp:spPr>
        <a:xfrm>
          <a:off x="4206901" y="2734879"/>
          <a:ext cx="1050954" cy="609466"/>
        </a:xfrm>
        <a:prstGeom prst="rect">
          <a:avLst/>
        </a:prstGeom>
        <a:solidFill>
          <a:schemeClr val="accent2">
            <a:tint val="40000"/>
            <a:alpha val="90000"/>
            <a:hueOff val="-617619"/>
            <a:satOff val="-54797"/>
            <a:lumOff val="-559"/>
            <a:alphaOff val="0"/>
          </a:schemeClr>
        </a:solidFill>
        <a:ln w="12700" cap="flat" cmpd="sng" algn="ctr">
          <a:solidFill>
            <a:schemeClr val="accent2">
              <a:tint val="40000"/>
              <a:alpha val="90000"/>
              <a:hueOff val="-617619"/>
              <a:satOff val="-54797"/>
              <a:lumOff val="-5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What dose of insulin(s)?</a:t>
          </a:r>
        </a:p>
      </dsp:txBody>
      <dsp:txXfrm>
        <a:off x="4206901" y="2734879"/>
        <a:ext cx="1050954" cy="609466"/>
      </dsp:txXfrm>
    </dsp:sp>
    <dsp:sp modelId="{D8878BDE-A0F7-4BBF-BE30-75B7702C0C76}">
      <dsp:nvSpPr>
        <dsp:cNvPr id="0" name=""/>
        <dsp:cNvSpPr/>
      </dsp:nvSpPr>
      <dsp:spPr>
        <a:xfrm>
          <a:off x="5257856" y="2734879"/>
          <a:ext cx="1050954" cy="609466"/>
        </a:xfrm>
        <a:prstGeom prst="rect">
          <a:avLst/>
        </a:prstGeom>
        <a:solidFill>
          <a:schemeClr val="accent2">
            <a:tint val="40000"/>
            <a:alpha val="90000"/>
            <a:hueOff val="-694821"/>
            <a:satOff val="-61647"/>
            <a:lumOff val="-629"/>
            <a:alphaOff val="0"/>
          </a:schemeClr>
        </a:solidFill>
        <a:ln w="12700" cap="flat" cmpd="sng" algn="ctr">
          <a:solidFill>
            <a:schemeClr val="accent2">
              <a:tint val="40000"/>
              <a:alpha val="90000"/>
              <a:hueOff val="-694821"/>
              <a:satOff val="-61647"/>
              <a:lumOff val="-6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What about orals?</a:t>
          </a:r>
        </a:p>
      </dsp:txBody>
      <dsp:txXfrm>
        <a:off x="5257856" y="2734879"/>
        <a:ext cx="1050954" cy="609466"/>
      </dsp:txXfrm>
    </dsp:sp>
    <dsp:sp modelId="{6354EB1D-BDA5-4154-A96A-1A2568498106}">
      <dsp:nvSpPr>
        <dsp:cNvPr id="0" name=""/>
        <dsp:cNvSpPr/>
      </dsp:nvSpPr>
      <dsp:spPr>
        <a:xfrm rot="10800000">
          <a:off x="0" y="948"/>
          <a:ext cx="6311893" cy="2038350"/>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a:t>When do we consider insulin therapy?</a:t>
          </a:r>
        </a:p>
      </dsp:txBody>
      <dsp:txXfrm rot="-10800000">
        <a:off x="0" y="948"/>
        <a:ext cx="6311893" cy="715461"/>
      </dsp:txXfrm>
    </dsp:sp>
    <dsp:sp modelId="{B7E2D72C-C390-4170-AD83-9BC75C1063B4}">
      <dsp:nvSpPr>
        <dsp:cNvPr id="0" name=""/>
        <dsp:cNvSpPr/>
      </dsp:nvSpPr>
      <dsp:spPr>
        <a:xfrm>
          <a:off x="0" y="716409"/>
          <a:ext cx="3155946" cy="609466"/>
        </a:xfrm>
        <a:prstGeom prst="rect">
          <a:avLst/>
        </a:prstGeom>
        <a:solidFill>
          <a:schemeClr val="accent2">
            <a:tint val="40000"/>
            <a:alpha val="90000"/>
            <a:hueOff val="-772024"/>
            <a:satOff val="-68496"/>
            <a:lumOff val="-699"/>
            <a:alphaOff val="0"/>
          </a:schemeClr>
        </a:solidFill>
        <a:ln w="12700" cap="flat" cmpd="sng" algn="ctr">
          <a:solidFill>
            <a:schemeClr val="accent2">
              <a:tint val="40000"/>
              <a:alpha val="90000"/>
              <a:hueOff val="-772024"/>
              <a:satOff val="-68496"/>
              <a:lumOff val="-6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Type 1 diabetes</a:t>
          </a:r>
        </a:p>
      </dsp:txBody>
      <dsp:txXfrm>
        <a:off x="0" y="716409"/>
        <a:ext cx="3155946" cy="609466"/>
      </dsp:txXfrm>
    </dsp:sp>
    <dsp:sp modelId="{FBBE14F3-7C02-4B33-ACBF-EF92F09F8226}">
      <dsp:nvSpPr>
        <dsp:cNvPr id="0" name=""/>
        <dsp:cNvSpPr/>
      </dsp:nvSpPr>
      <dsp:spPr>
        <a:xfrm>
          <a:off x="3155946" y="716409"/>
          <a:ext cx="3155946" cy="60946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a:t>Type 2 diabetes for rescue treatment or when other therapies are not appropriate?</a:t>
          </a:r>
        </a:p>
      </dsp:txBody>
      <dsp:txXfrm>
        <a:off x="3155946" y="716409"/>
        <a:ext cx="3155946" cy="60946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Injection sites</a:t>
          </a:r>
          <a:endParaRPr lang="en-GB" sz="1800" kern="1200" dirty="0"/>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Other therapies affecting control</a:t>
          </a:r>
          <a:endParaRPr lang="en-GB" sz="1800" kern="1200" dirty="0"/>
        </a:p>
      </dsp:txBody>
      <dsp:txXfrm>
        <a:off x="34906" y="4751081"/>
        <a:ext cx="2955491" cy="64524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2328A-5BA9-418C-A7A6-4915627FEF14}">
      <dsp:nvSpPr>
        <dsp:cNvPr id="0" name=""/>
        <dsp:cNvSpPr/>
      </dsp:nvSpPr>
      <dsp:spPr>
        <a:xfrm>
          <a:off x="0" y="152335"/>
          <a:ext cx="3097094" cy="5036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Needles</a:t>
          </a:r>
        </a:p>
      </dsp:txBody>
      <dsp:txXfrm>
        <a:off x="24588" y="176923"/>
        <a:ext cx="3047918" cy="454509"/>
      </dsp:txXfrm>
    </dsp:sp>
    <dsp:sp modelId="{82531958-66A7-4D9C-967D-6AD4947A4B04}">
      <dsp:nvSpPr>
        <dsp:cNvPr id="0" name=""/>
        <dsp:cNvSpPr/>
      </dsp:nvSpPr>
      <dsp:spPr>
        <a:xfrm>
          <a:off x="0" y="656020"/>
          <a:ext cx="3097094"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Correct size /type</a:t>
          </a:r>
        </a:p>
        <a:p>
          <a:pPr marL="171450" lvl="1" indent="-171450" algn="l" defTabSz="711200">
            <a:lnSpc>
              <a:spcPct val="90000"/>
            </a:lnSpc>
            <a:spcBef>
              <a:spcPct val="0"/>
            </a:spcBef>
            <a:spcAft>
              <a:spcPct val="20000"/>
            </a:spcAft>
            <a:buChar char="•"/>
          </a:pPr>
          <a:r>
            <a:rPr lang="en-GB" sz="1600" kern="1200"/>
            <a:t>Regular change</a:t>
          </a:r>
          <a:endParaRPr lang="en-GB" sz="1600" kern="1200" dirty="0"/>
        </a:p>
        <a:p>
          <a:pPr marL="171450" lvl="1" indent="-171450" algn="l" defTabSz="711200">
            <a:lnSpc>
              <a:spcPct val="90000"/>
            </a:lnSpc>
            <a:spcBef>
              <a:spcPct val="0"/>
            </a:spcBef>
            <a:spcAft>
              <a:spcPct val="20000"/>
            </a:spcAft>
            <a:buChar char="•"/>
          </a:pPr>
          <a:r>
            <a:rPr lang="en-GB" sz="1600" kern="1200"/>
            <a:t>Both caps removed</a:t>
          </a:r>
          <a:endParaRPr lang="en-GB" sz="1600" kern="1200" dirty="0"/>
        </a:p>
        <a:p>
          <a:pPr marL="171450" lvl="1" indent="-171450" algn="l" defTabSz="711200">
            <a:lnSpc>
              <a:spcPct val="90000"/>
            </a:lnSpc>
            <a:spcBef>
              <a:spcPct val="0"/>
            </a:spcBef>
            <a:spcAft>
              <a:spcPct val="20000"/>
            </a:spcAft>
            <a:buChar char="•"/>
          </a:pPr>
          <a:r>
            <a:rPr lang="en-GB" sz="1600" kern="1200" dirty="0"/>
            <a:t>Correctly put on pen ( Not bent) – always advise on air shot</a:t>
          </a:r>
        </a:p>
      </dsp:txBody>
      <dsp:txXfrm>
        <a:off x="0" y="656020"/>
        <a:ext cx="3097094" cy="1325835"/>
      </dsp:txXfrm>
    </dsp:sp>
    <dsp:sp modelId="{A67C8C48-A387-4073-8F9F-3632C8FE0C59}">
      <dsp:nvSpPr>
        <dsp:cNvPr id="0" name=""/>
        <dsp:cNvSpPr/>
      </dsp:nvSpPr>
      <dsp:spPr>
        <a:xfrm>
          <a:off x="0" y="1981856"/>
          <a:ext cx="3097094" cy="503685"/>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Device </a:t>
          </a:r>
          <a:endParaRPr lang="en-GB" sz="2100" kern="1200" dirty="0"/>
        </a:p>
      </dsp:txBody>
      <dsp:txXfrm>
        <a:off x="24588" y="2006444"/>
        <a:ext cx="3047918" cy="454509"/>
      </dsp:txXfrm>
    </dsp:sp>
    <dsp:sp modelId="{129E1BAF-8B30-4F53-B13A-4E819E82495D}">
      <dsp:nvSpPr>
        <dsp:cNvPr id="0" name=""/>
        <dsp:cNvSpPr/>
      </dsp:nvSpPr>
      <dsp:spPr>
        <a:xfrm>
          <a:off x="0" y="2485540"/>
          <a:ext cx="3097094"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Correct use of device</a:t>
          </a:r>
          <a:endParaRPr lang="en-GB" sz="1600" kern="1200" dirty="0"/>
        </a:p>
        <a:p>
          <a:pPr marL="342900" lvl="2" indent="-171450" algn="l" defTabSz="711200">
            <a:lnSpc>
              <a:spcPct val="90000"/>
            </a:lnSpc>
            <a:spcBef>
              <a:spcPct val="0"/>
            </a:spcBef>
            <a:spcAft>
              <a:spcPct val="20000"/>
            </a:spcAft>
            <a:buChar char="•"/>
          </a:pPr>
          <a:r>
            <a:rPr lang="en-GB" sz="1600" kern="1200"/>
            <a:t>Dialling correct dose</a:t>
          </a:r>
          <a:endParaRPr lang="en-GB" sz="1600" kern="1200" dirty="0"/>
        </a:p>
        <a:p>
          <a:pPr marL="342900" lvl="2" indent="-171450" algn="l" defTabSz="711200">
            <a:lnSpc>
              <a:spcPct val="90000"/>
            </a:lnSpc>
            <a:spcBef>
              <a:spcPct val="0"/>
            </a:spcBef>
            <a:spcAft>
              <a:spcPct val="20000"/>
            </a:spcAft>
            <a:buChar char="•"/>
          </a:pPr>
          <a:r>
            <a:rPr lang="en-GB" sz="1600" kern="1200"/>
            <a:t>Pressing plunger to administer insulin</a:t>
          </a:r>
          <a:endParaRPr lang="en-GB" sz="1600" kern="1200" dirty="0"/>
        </a:p>
        <a:p>
          <a:pPr marL="171450" lvl="1" indent="-171450" algn="l" defTabSz="711200">
            <a:lnSpc>
              <a:spcPct val="90000"/>
            </a:lnSpc>
            <a:spcBef>
              <a:spcPct val="0"/>
            </a:spcBef>
            <a:spcAft>
              <a:spcPct val="20000"/>
            </a:spcAft>
            <a:buChar char="•"/>
          </a:pPr>
          <a:r>
            <a:rPr lang="en-GB" sz="1600" kern="1200"/>
            <a:t>Correct device for insulin</a:t>
          </a:r>
          <a:endParaRPr lang="en-GB" sz="1600" kern="1200" dirty="0"/>
        </a:p>
        <a:p>
          <a:pPr marL="171450" lvl="1" indent="-171450" algn="l" defTabSz="711200">
            <a:lnSpc>
              <a:spcPct val="90000"/>
            </a:lnSpc>
            <a:spcBef>
              <a:spcPct val="0"/>
            </a:spcBef>
            <a:spcAft>
              <a:spcPct val="20000"/>
            </a:spcAft>
            <a:buChar char="•"/>
          </a:pPr>
          <a:r>
            <a:rPr lang="en-GB" sz="1600" kern="1200" dirty="0"/>
            <a:t>Cartridge being changed, if appropriate</a:t>
          </a:r>
        </a:p>
        <a:p>
          <a:pPr marL="171450" lvl="1" indent="-171450" algn="l" defTabSz="711200">
            <a:lnSpc>
              <a:spcPct val="90000"/>
            </a:lnSpc>
            <a:spcBef>
              <a:spcPct val="0"/>
            </a:spcBef>
            <a:spcAft>
              <a:spcPct val="20000"/>
            </a:spcAft>
            <a:buChar char="•"/>
          </a:pPr>
          <a:r>
            <a:rPr lang="en-GB" sz="1600" kern="1200" dirty="0"/>
            <a:t>Cartridge / pen not damaged</a:t>
          </a:r>
        </a:p>
        <a:p>
          <a:pPr marL="171450" lvl="1" indent="-171450" algn="l" defTabSz="711200">
            <a:lnSpc>
              <a:spcPct val="90000"/>
            </a:lnSpc>
            <a:spcBef>
              <a:spcPct val="0"/>
            </a:spcBef>
            <a:spcAft>
              <a:spcPct val="20000"/>
            </a:spcAft>
            <a:buChar char="•"/>
          </a:pPr>
          <a:r>
            <a:rPr lang="en-GB" sz="1600" kern="1200"/>
            <a:t>Pen ( if not disposable ) no more than 2 years old</a:t>
          </a:r>
          <a:endParaRPr lang="en-GB" sz="1600" kern="1200" dirty="0"/>
        </a:p>
      </dsp:txBody>
      <dsp:txXfrm>
        <a:off x="0" y="2485540"/>
        <a:ext cx="3097094" cy="26082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Injection sites</a:t>
          </a:r>
          <a:endParaRPr lang="en-GB" sz="1800" kern="1200" dirty="0"/>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Other therapies affecting control</a:t>
          </a:r>
          <a:endParaRPr lang="en-GB" sz="1800" kern="1200" dirty="0"/>
        </a:p>
      </dsp:txBody>
      <dsp:txXfrm>
        <a:off x="34906" y="4751081"/>
        <a:ext cx="2955491" cy="64524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2328A-5BA9-418C-A7A6-4915627FEF14}">
      <dsp:nvSpPr>
        <dsp:cNvPr id="0" name=""/>
        <dsp:cNvSpPr/>
      </dsp:nvSpPr>
      <dsp:spPr>
        <a:xfrm>
          <a:off x="0" y="152335"/>
          <a:ext cx="3097094" cy="5036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Needles</a:t>
          </a:r>
        </a:p>
      </dsp:txBody>
      <dsp:txXfrm>
        <a:off x="24588" y="176923"/>
        <a:ext cx="3047918" cy="454509"/>
      </dsp:txXfrm>
    </dsp:sp>
    <dsp:sp modelId="{82531958-66A7-4D9C-967D-6AD4947A4B04}">
      <dsp:nvSpPr>
        <dsp:cNvPr id="0" name=""/>
        <dsp:cNvSpPr/>
      </dsp:nvSpPr>
      <dsp:spPr>
        <a:xfrm>
          <a:off x="0" y="656020"/>
          <a:ext cx="3097094"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Correct size /type</a:t>
          </a:r>
        </a:p>
        <a:p>
          <a:pPr marL="171450" lvl="1" indent="-171450" algn="l" defTabSz="711200">
            <a:lnSpc>
              <a:spcPct val="90000"/>
            </a:lnSpc>
            <a:spcBef>
              <a:spcPct val="0"/>
            </a:spcBef>
            <a:spcAft>
              <a:spcPct val="20000"/>
            </a:spcAft>
            <a:buChar char="•"/>
          </a:pPr>
          <a:r>
            <a:rPr lang="en-GB" sz="1600" kern="1200"/>
            <a:t>Regular change</a:t>
          </a:r>
          <a:endParaRPr lang="en-GB" sz="1600" kern="1200" dirty="0"/>
        </a:p>
        <a:p>
          <a:pPr marL="171450" lvl="1" indent="-171450" algn="l" defTabSz="711200">
            <a:lnSpc>
              <a:spcPct val="90000"/>
            </a:lnSpc>
            <a:spcBef>
              <a:spcPct val="0"/>
            </a:spcBef>
            <a:spcAft>
              <a:spcPct val="20000"/>
            </a:spcAft>
            <a:buChar char="•"/>
          </a:pPr>
          <a:r>
            <a:rPr lang="en-GB" sz="1600" kern="1200"/>
            <a:t>Both caps removed</a:t>
          </a:r>
          <a:endParaRPr lang="en-GB" sz="1600" kern="1200" dirty="0"/>
        </a:p>
        <a:p>
          <a:pPr marL="171450" lvl="1" indent="-171450" algn="l" defTabSz="711200">
            <a:lnSpc>
              <a:spcPct val="90000"/>
            </a:lnSpc>
            <a:spcBef>
              <a:spcPct val="0"/>
            </a:spcBef>
            <a:spcAft>
              <a:spcPct val="20000"/>
            </a:spcAft>
            <a:buChar char="•"/>
          </a:pPr>
          <a:r>
            <a:rPr lang="en-GB" sz="1600" kern="1200" dirty="0"/>
            <a:t>Correctly put on pen ( Not bent) – always advise on air shot</a:t>
          </a:r>
        </a:p>
      </dsp:txBody>
      <dsp:txXfrm>
        <a:off x="0" y="656020"/>
        <a:ext cx="3097094" cy="1325835"/>
      </dsp:txXfrm>
    </dsp:sp>
    <dsp:sp modelId="{A67C8C48-A387-4073-8F9F-3632C8FE0C59}">
      <dsp:nvSpPr>
        <dsp:cNvPr id="0" name=""/>
        <dsp:cNvSpPr/>
      </dsp:nvSpPr>
      <dsp:spPr>
        <a:xfrm>
          <a:off x="0" y="1981856"/>
          <a:ext cx="3097094" cy="503685"/>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Device </a:t>
          </a:r>
          <a:endParaRPr lang="en-GB" sz="2100" kern="1200" dirty="0"/>
        </a:p>
      </dsp:txBody>
      <dsp:txXfrm>
        <a:off x="24588" y="2006444"/>
        <a:ext cx="3047918" cy="454509"/>
      </dsp:txXfrm>
    </dsp:sp>
    <dsp:sp modelId="{129E1BAF-8B30-4F53-B13A-4E819E82495D}">
      <dsp:nvSpPr>
        <dsp:cNvPr id="0" name=""/>
        <dsp:cNvSpPr/>
      </dsp:nvSpPr>
      <dsp:spPr>
        <a:xfrm>
          <a:off x="0" y="2485540"/>
          <a:ext cx="3097094"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Correct use of device</a:t>
          </a:r>
          <a:endParaRPr lang="en-GB" sz="1600" kern="1200" dirty="0"/>
        </a:p>
        <a:p>
          <a:pPr marL="342900" lvl="2" indent="-171450" algn="l" defTabSz="711200">
            <a:lnSpc>
              <a:spcPct val="90000"/>
            </a:lnSpc>
            <a:spcBef>
              <a:spcPct val="0"/>
            </a:spcBef>
            <a:spcAft>
              <a:spcPct val="20000"/>
            </a:spcAft>
            <a:buChar char="•"/>
          </a:pPr>
          <a:r>
            <a:rPr lang="en-GB" sz="1600" kern="1200"/>
            <a:t>Dialling correct dose</a:t>
          </a:r>
          <a:endParaRPr lang="en-GB" sz="1600" kern="1200" dirty="0"/>
        </a:p>
        <a:p>
          <a:pPr marL="342900" lvl="2" indent="-171450" algn="l" defTabSz="711200">
            <a:lnSpc>
              <a:spcPct val="90000"/>
            </a:lnSpc>
            <a:spcBef>
              <a:spcPct val="0"/>
            </a:spcBef>
            <a:spcAft>
              <a:spcPct val="20000"/>
            </a:spcAft>
            <a:buChar char="•"/>
          </a:pPr>
          <a:r>
            <a:rPr lang="en-GB" sz="1600" kern="1200"/>
            <a:t>Pressing plunger to administer insulin</a:t>
          </a:r>
          <a:endParaRPr lang="en-GB" sz="1600" kern="1200" dirty="0"/>
        </a:p>
        <a:p>
          <a:pPr marL="171450" lvl="1" indent="-171450" algn="l" defTabSz="711200">
            <a:lnSpc>
              <a:spcPct val="90000"/>
            </a:lnSpc>
            <a:spcBef>
              <a:spcPct val="0"/>
            </a:spcBef>
            <a:spcAft>
              <a:spcPct val="20000"/>
            </a:spcAft>
            <a:buChar char="•"/>
          </a:pPr>
          <a:r>
            <a:rPr lang="en-GB" sz="1600" kern="1200"/>
            <a:t>Correct device for insulin</a:t>
          </a:r>
          <a:endParaRPr lang="en-GB" sz="1600" kern="1200" dirty="0"/>
        </a:p>
        <a:p>
          <a:pPr marL="171450" lvl="1" indent="-171450" algn="l" defTabSz="711200">
            <a:lnSpc>
              <a:spcPct val="90000"/>
            </a:lnSpc>
            <a:spcBef>
              <a:spcPct val="0"/>
            </a:spcBef>
            <a:spcAft>
              <a:spcPct val="20000"/>
            </a:spcAft>
            <a:buChar char="•"/>
          </a:pPr>
          <a:r>
            <a:rPr lang="en-GB" sz="1600" kern="1200" dirty="0"/>
            <a:t>Cartridge being changed, if appropriate</a:t>
          </a:r>
        </a:p>
        <a:p>
          <a:pPr marL="171450" lvl="1" indent="-171450" algn="l" defTabSz="711200">
            <a:lnSpc>
              <a:spcPct val="90000"/>
            </a:lnSpc>
            <a:spcBef>
              <a:spcPct val="0"/>
            </a:spcBef>
            <a:spcAft>
              <a:spcPct val="20000"/>
            </a:spcAft>
            <a:buChar char="•"/>
          </a:pPr>
          <a:r>
            <a:rPr lang="en-GB" sz="1600" kern="1200" dirty="0"/>
            <a:t>Cartridge / pen not damaged</a:t>
          </a:r>
        </a:p>
        <a:p>
          <a:pPr marL="171450" lvl="1" indent="-171450" algn="l" defTabSz="711200">
            <a:lnSpc>
              <a:spcPct val="90000"/>
            </a:lnSpc>
            <a:spcBef>
              <a:spcPct val="0"/>
            </a:spcBef>
            <a:spcAft>
              <a:spcPct val="20000"/>
            </a:spcAft>
            <a:buChar char="•"/>
          </a:pPr>
          <a:r>
            <a:rPr lang="en-GB" sz="1600" kern="1200"/>
            <a:t>Pen ( if not disposable ) no more than 2 years old</a:t>
          </a:r>
          <a:endParaRPr lang="en-GB" sz="1600" kern="1200" dirty="0"/>
        </a:p>
      </dsp:txBody>
      <dsp:txXfrm>
        <a:off x="0" y="2485540"/>
        <a:ext cx="3097094" cy="26082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Injection sites</a:t>
          </a:r>
          <a:endParaRPr lang="en-GB" sz="1800" kern="1200" dirty="0"/>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Other therapies affecting control</a:t>
          </a:r>
          <a:endParaRPr lang="en-GB" sz="1800" kern="1200" dirty="0"/>
        </a:p>
      </dsp:txBody>
      <dsp:txXfrm>
        <a:off x="34906" y="4751081"/>
        <a:ext cx="2955491" cy="64524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2328A-5BA9-418C-A7A6-4915627FEF14}">
      <dsp:nvSpPr>
        <dsp:cNvPr id="0" name=""/>
        <dsp:cNvSpPr/>
      </dsp:nvSpPr>
      <dsp:spPr>
        <a:xfrm>
          <a:off x="0" y="152335"/>
          <a:ext cx="3097094" cy="5036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Needles</a:t>
          </a:r>
        </a:p>
      </dsp:txBody>
      <dsp:txXfrm>
        <a:off x="24588" y="176923"/>
        <a:ext cx="3047918" cy="454509"/>
      </dsp:txXfrm>
    </dsp:sp>
    <dsp:sp modelId="{82531958-66A7-4D9C-967D-6AD4947A4B04}">
      <dsp:nvSpPr>
        <dsp:cNvPr id="0" name=""/>
        <dsp:cNvSpPr/>
      </dsp:nvSpPr>
      <dsp:spPr>
        <a:xfrm>
          <a:off x="0" y="656020"/>
          <a:ext cx="3097094"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Correct size /type</a:t>
          </a:r>
        </a:p>
        <a:p>
          <a:pPr marL="171450" lvl="1" indent="-171450" algn="l" defTabSz="711200">
            <a:lnSpc>
              <a:spcPct val="90000"/>
            </a:lnSpc>
            <a:spcBef>
              <a:spcPct val="0"/>
            </a:spcBef>
            <a:spcAft>
              <a:spcPct val="20000"/>
            </a:spcAft>
            <a:buChar char="•"/>
          </a:pPr>
          <a:r>
            <a:rPr lang="en-GB" sz="1600" kern="1200"/>
            <a:t>Regular change</a:t>
          </a:r>
          <a:endParaRPr lang="en-GB" sz="1600" kern="1200" dirty="0"/>
        </a:p>
        <a:p>
          <a:pPr marL="171450" lvl="1" indent="-171450" algn="l" defTabSz="711200">
            <a:lnSpc>
              <a:spcPct val="90000"/>
            </a:lnSpc>
            <a:spcBef>
              <a:spcPct val="0"/>
            </a:spcBef>
            <a:spcAft>
              <a:spcPct val="20000"/>
            </a:spcAft>
            <a:buChar char="•"/>
          </a:pPr>
          <a:r>
            <a:rPr lang="en-GB" sz="1600" kern="1200"/>
            <a:t>Both caps removed</a:t>
          </a:r>
          <a:endParaRPr lang="en-GB" sz="1600" kern="1200" dirty="0"/>
        </a:p>
        <a:p>
          <a:pPr marL="171450" lvl="1" indent="-171450" algn="l" defTabSz="711200">
            <a:lnSpc>
              <a:spcPct val="90000"/>
            </a:lnSpc>
            <a:spcBef>
              <a:spcPct val="0"/>
            </a:spcBef>
            <a:spcAft>
              <a:spcPct val="20000"/>
            </a:spcAft>
            <a:buChar char="•"/>
          </a:pPr>
          <a:r>
            <a:rPr lang="en-GB" sz="1600" kern="1200" dirty="0"/>
            <a:t>Correctly put on pen ( Not bent) – always advise on air shot</a:t>
          </a:r>
        </a:p>
      </dsp:txBody>
      <dsp:txXfrm>
        <a:off x="0" y="656020"/>
        <a:ext cx="3097094" cy="1325835"/>
      </dsp:txXfrm>
    </dsp:sp>
    <dsp:sp modelId="{A67C8C48-A387-4073-8F9F-3632C8FE0C59}">
      <dsp:nvSpPr>
        <dsp:cNvPr id="0" name=""/>
        <dsp:cNvSpPr/>
      </dsp:nvSpPr>
      <dsp:spPr>
        <a:xfrm>
          <a:off x="0" y="1981856"/>
          <a:ext cx="3097094" cy="503685"/>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Device </a:t>
          </a:r>
          <a:endParaRPr lang="en-GB" sz="2100" kern="1200" dirty="0"/>
        </a:p>
      </dsp:txBody>
      <dsp:txXfrm>
        <a:off x="24588" y="2006444"/>
        <a:ext cx="3047918" cy="454509"/>
      </dsp:txXfrm>
    </dsp:sp>
    <dsp:sp modelId="{129E1BAF-8B30-4F53-B13A-4E819E82495D}">
      <dsp:nvSpPr>
        <dsp:cNvPr id="0" name=""/>
        <dsp:cNvSpPr/>
      </dsp:nvSpPr>
      <dsp:spPr>
        <a:xfrm>
          <a:off x="0" y="2485540"/>
          <a:ext cx="3097094"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Correct use of device</a:t>
          </a:r>
          <a:endParaRPr lang="en-GB" sz="1600" kern="1200" dirty="0"/>
        </a:p>
        <a:p>
          <a:pPr marL="342900" lvl="2" indent="-171450" algn="l" defTabSz="711200">
            <a:lnSpc>
              <a:spcPct val="90000"/>
            </a:lnSpc>
            <a:spcBef>
              <a:spcPct val="0"/>
            </a:spcBef>
            <a:spcAft>
              <a:spcPct val="20000"/>
            </a:spcAft>
            <a:buChar char="•"/>
          </a:pPr>
          <a:r>
            <a:rPr lang="en-GB" sz="1600" kern="1200"/>
            <a:t>Dialling correct dose</a:t>
          </a:r>
          <a:endParaRPr lang="en-GB" sz="1600" kern="1200" dirty="0"/>
        </a:p>
        <a:p>
          <a:pPr marL="342900" lvl="2" indent="-171450" algn="l" defTabSz="711200">
            <a:lnSpc>
              <a:spcPct val="90000"/>
            </a:lnSpc>
            <a:spcBef>
              <a:spcPct val="0"/>
            </a:spcBef>
            <a:spcAft>
              <a:spcPct val="20000"/>
            </a:spcAft>
            <a:buChar char="•"/>
          </a:pPr>
          <a:r>
            <a:rPr lang="en-GB" sz="1600" kern="1200"/>
            <a:t>Pressing plunger to administer insulin</a:t>
          </a:r>
          <a:endParaRPr lang="en-GB" sz="1600" kern="1200" dirty="0"/>
        </a:p>
        <a:p>
          <a:pPr marL="171450" lvl="1" indent="-171450" algn="l" defTabSz="711200">
            <a:lnSpc>
              <a:spcPct val="90000"/>
            </a:lnSpc>
            <a:spcBef>
              <a:spcPct val="0"/>
            </a:spcBef>
            <a:spcAft>
              <a:spcPct val="20000"/>
            </a:spcAft>
            <a:buChar char="•"/>
          </a:pPr>
          <a:r>
            <a:rPr lang="en-GB" sz="1600" kern="1200"/>
            <a:t>Correct device for insulin</a:t>
          </a:r>
          <a:endParaRPr lang="en-GB" sz="1600" kern="1200" dirty="0"/>
        </a:p>
        <a:p>
          <a:pPr marL="171450" lvl="1" indent="-171450" algn="l" defTabSz="711200">
            <a:lnSpc>
              <a:spcPct val="90000"/>
            </a:lnSpc>
            <a:spcBef>
              <a:spcPct val="0"/>
            </a:spcBef>
            <a:spcAft>
              <a:spcPct val="20000"/>
            </a:spcAft>
            <a:buChar char="•"/>
          </a:pPr>
          <a:r>
            <a:rPr lang="en-GB" sz="1600" kern="1200" dirty="0"/>
            <a:t>Cartridge being changed, if appropriate</a:t>
          </a:r>
        </a:p>
        <a:p>
          <a:pPr marL="171450" lvl="1" indent="-171450" algn="l" defTabSz="711200">
            <a:lnSpc>
              <a:spcPct val="90000"/>
            </a:lnSpc>
            <a:spcBef>
              <a:spcPct val="0"/>
            </a:spcBef>
            <a:spcAft>
              <a:spcPct val="20000"/>
            </a:spcAft>
            <a:buChar char="•"/>
          </a:pPr>
          <a:r>
            <a:rPr lang="en-GB" sz="1600" kern="1200" dirty="0"/>
            <a:t>Cartridge / pen not damaged</a:t>
          </a:r>
        </a:p>
        <a:p>
          <a:pPr marL="171450" lvl="1" indent="-171450" algn="l" defTabSz="711200">
            <a:lnSpc>
              <a:spcPct val="90000"/>
            </a:lnSpc>
            <a:spcBef>
              <a:spcPct val="0"/>
            </a:spcBef>
            <a:spcAft>
              <a:spcPct val="20000"/>
            </a:spcAft>
            <a:buChar char="•"/>
          </a:pPr>
          <a:r>
            <a:rPr lang="en-GB" sz="1600" kern="1200"/>
            <a:t>Pen ( if not disposable ) no more than 2 years old</a:t>
          </a:r>
          <a:endParaRPr lang="en-GB" sz="1600" kern="1200" dirty="0"/>
        </a:p>
      </dsp:txBody>
      <dsp:txXfrm>
        <a:off x="0" y="2485540"/>
        <a:ext cx="3097094" cy="26082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Injection sites</a:t>
          </a:r>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Other therapies affecting control</a:t>
          </a:r>
          <a:endParaRPr lang="en-GB" sz="1800" kern="1200" dirty="0"/>
        </a:p>
      </dsp:txBody>
      <dsp:txXfrm>
        <a:off x="34906" y="4751081"/>
        <a:ext cx="2955491" cy="64524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C012B-40BD-4DCB-866F-50BC2F7C955E}">
      <dsp:nvSpPr>
        <dsp:cNvPr id="0" name=""/>
        <dsp:cNvSpPr/>
      </dsp:nvSpPr>
      <dsp:spPr>
        <a:xfrm>
          <a:off x="0" y="24133"/>
          <a:ext cx="2865102" cy="3837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Appropriate sites</a:t>
          </a:r>
        </a:p>
      </dsp:txBody>
      <dsp:txXfrm>
        <a:off x="18734" y="42867"/>
        <a:ext cx="2827634" cy="346292"/>
      </dsp:txXfrm>
    </dsp:sp>
    <dsp:sp modelId="{68F937B2-19AB-4458-9197-75925DA36758}">
      <dsp:nvSpPr>
        <dsp:cNvPr id="0" name=""/>
        <dsp:cNvSpPr/>
      </dsp:nvSpPr>
      <dsp:spPr>
        <a:xfrm>
          <a:off x="0" y="453973"/>
          <a:ext cx="2865102" cy="38376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Site rotation</a:t>
          </a:r>
        </a:p>
      </dsp:txBody>
      <dsp:txXfrm>
        <a:off x="18734" y="472707"/>
        <a:ext cx="2827634" cy="346292"/>
      </dsp:txXfrm>
    </dsp:sp>
    <dsp:sp modelId="{AAA6DC7B-C96F-4A49-AED2-057EB5E267C8}">
      <dsp:nvSpPr>
        <dsp:cNvPr id="0" name=""/>
        <dsp:cNvSpPr/>
      </dsp:nvSpPr>
      <dsp:spPr>
        <a:xfrm>
          <a:off x="0" y="883813"/>
          <a:ext cx="2865102" cy="38376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Health of injection areas</a:t>
          </a:r>
          <a:endParaRPr lang="en-GB" sz="1600" kern="1200" dirty="0"/>
        </a:p>
      </dsp:txBody>
      <dsp:txXfrm>
        <a:off x="18734" y="902547"/>
        <a:ext cx="2827634" cy="346292"/>
      </dsp:txXfrm>
    </dsp:sp>
    <dsp:sp modelId="{9B37B7B5-9232-473B-98AB-77400F6CA61C}">
      <dsp:nvSpPr>
        <dsp:cNvPr id="0" name=""/>
        <dsp:cNvSpPr/>
      </dsp:nvSpPr>
      <dsp:spPr>
        <a:xfrm>
          <a:off x="0" y="1267573"/>
          <a:ext cx="2865102"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a:t>Trauma</a:t>
          </a:r>
          <a:endParaRPr lang="en-GB" sz="1200" kern="1200" dirty="0"/>
        </a:p>
        <a:p>
          <a:pPr marL="114300" lvl="1" indent="-114300" algn="l" defTabSz="533400">
            <a:lnSpc>
              <a:spcPct val="90000"/>
            </a:lnSpc>
            <a:spcBef>
              <a:spcPct val="0"/>
            </a:spcBef>
            <a:spcAft>
              <a:spcPct val="20000"/>
            </a:spcAft>
            <a:buChar char="•"/>
          </a:pPr>
          <a:r>
            <a:rPr lang="en-GB" sz="1200" kern="1200" dirty="0"/>
            <a:t>Lipodystrophy</a:t>
          </a:r>
        </a:p>
      </dsp:txBody>
      <dsp:txXfrm>
        <a:off x="0" y="1267573"/>
        <a:ext cx="2865102" cy="4140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Injection sites</a:t>
          </a:r>
          <a:endParaRPr lang="en-GB" sz="1800" kern="1200" dirty="0"/>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Insulin type/ dose</a:t>
          </a:r>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Other therapies affecting control</a:t>
          </a:r>
          <a:endParaRPr lang="en-GB" sz="1800" kern="1200" dirty="0"/>
        </a:p>
      </dsp:txBody>
      <dsp:txXfrm>
        <a:off x="34906" y="4751081"/>
        <a:ext cx="2955491" cy="64524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A353-26D6-400D-AEAE-AB1A4C090B64}">
      <dsp:nvSpPr>
        <dsp:cNvPr id="0" name=""/>
        <dsp:cNvSpPr/>
      </dsp:nvSpPr>
      <dsp:spPr>
        <a:xfrm>
          <a:off x="0" y="33146"/>
          <a:ext cx="3305910" cy="45571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Over treatment</a:t>
          </a:r>
        </a:p>
      </dsp:txBody>
      <dsp:txXfrm>
        <a:off x="22246" y="55392"/>
        <a:ext cx="3261418" cy="411223"/>
      </dsp:txXfrm>
    </dsp:sp>
    <dsp:sp modelId="{0F557F6A-8E02-4282-8D19-462BE3E9A2EC}">
      <dsp:nvSpPr>
        <dsp:cNvPr id="0" name=""/>
        <dsp:cNvSpPr/>
      </dsp:nvSpPr>
      <dsp:spPr>
        <a:xfrm>
          <a:off x="0" y="488861"/>
          <a:ext cx="330591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6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causing silent hypoglycaemia and rebound</a:t>
          </a:r>
          <a:endParaRPr lang="en-GB" sz="1500" kern="1200" dirty="0"/>
        </a:p>
      </dsp:txBody>
      <dsp:txXfrm>
        <a:off x="0" y="488861"/>
        <a:ext cx="3305910" cy="471960"/>
      </dsp:txXfrm>
    </dsp:sp>
    <dsp:sp modelId="{84A18C7F-89A0-4FC9-9F3F-F54A7F4A81B2}">
      <dsp:nvSpPr>
        <dsp:cNvPr id="0" name=""/>
        <dsp:cNvSpPr/>
      </dsp:nvSpPr>
      <dsp:spPr>
        <a:xfrm>
          <a:off x="0" y="960821"/>
          <a:ext cx="3305910" cy="455715"/>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Glucose profiles</a:t>
          </a:r>
          <a:endParaRPr lang="en-GB" sz="1900" kern="1200" dirty="0"/>
        </a:p>
      </dsp:txBody>
      <dsp:txXfrm>
        <a:off x="22246" y="983067"/>
        <a:ext cx="3261418" cy="411223"/>
      </dsp:txXfrm>
    </dsp:sp>
    <dsp:sp modelId="{245C0CEC-C49B-4665-B753-26E538D5C013}">
      <dsp:nvSpPr>
        <dsp:cNvPr id="0" name=""/>
        <dsp:cNvSpPr/>
      </dsp:nvSpPr>
      <dsp:spPr>
        <a:xfrm>
          <a:off x="0" y="1416535"/>
          <a:ext cx="330591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6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Fasting vs Post prandial control</a:t>
          </a:r>
        </a:p>
      </dsp:txBody>
      <dsp:txXfrm>
        <a:off x="0" y="1416535"/>
        <a:ext cx="3305910" cy="31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F756A-308A-4265-826D-30C1D4E13C69}">
      <dsp:nvSpPr>
        <dsp:cNvPr id="0" name=""/>
        <dsp:cNvSpPr/>
      </dsp:nvSpPr>
      <dsp:spPr>
        <a:xfrm>
          <a:off x="0" y="2322"/>
          <a:ext cx="7000673" cy="11770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E583B-6389-4D4B-BE91-4B5D4E7A195F}">
      <dsp:nvSpPr>
        <dsp:cNvPr id="0" name=""/>
        <dsp:cNvSpPr/>
      </dsp:nvSpPr>
      <dsp:spPr>
        <a:xfrm>
          <a:off x="356051" y="267153"/>
          <a:ext cx="647366" cy="647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19A813-9DDA-483B-BCA2-199442C884A1}">
      <dsp:nvSpPr>
        <dsp:cNvPr id="0" name=""/>
        <dsp:cNvSpPr/>
      </dsp:nvSpPr>
      <dsp:spPr>
        <a:xfrm>
          <a:off x="1359468" y="2322"/>
          <a:ext cx="5641204" cy="1177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69" tIns="124569" rIns="124569" bIns="124569" numCol="1" spcCol="1270" anchor="ctr" anchorCtr="0">
          <a:noAutofit/>
        </a:bodyPr>
        <a:lstStyle/>
        <a:p>
          <a:pPr marL="0" lvl="0" indent="0" algn="l" defTabSz="977900">
            <a:lnSpc>
              <a:spcPct val="100000"/>
            </a:lnSpc>
            <a:spcBef>
              <a:spcPct val="0"/>
            </a:spcBef>
            <a:spcAft>
              <a:spcPct val="35000"/>
            </a:spcAft>
            <a:buNone/>
          </a:pPr>
          <a:r>
            <a:rPr lang="en-GB" sz="2200" b="1" kern="1200" dirty="0"/>
            <a:t>Right Insulin</a:t>
          </a:r>
          <a:endParaRPr lang="en-US" sz="2200" kern="1200" dirty="0"/>
        </a:p>
      </dsp:txBody>
      <dsp:txXfrm>
        <a:off x="1359468" y="2322"/>
        <a:ext cx="5641204" cy="1177029"/>
      </dsp:txXfrm>
    </dsp:sp>
    <dsp:sp modelId="{9471CBC1-F69D-46A0-AE82-D26B27410001}">
      <dsp:nvSpPr>
        <dsp:cNvPr id="0" name=""/>
        <dsp:cNvSpPr/>
      </dsp:nvSpPr>
      <dsp:spPr>
        <a:xfrm>
          <a:off x="0" y="1473608"/>
          <a:ext cx="7000673" cy="11770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4EB89-2D44-4600-A5D5-59BAD81FC2E5}">
      <dsp:nvSpPr>
        <dsp:cNvPr id="0" name=""/>
        <dsp:cNvSpPr/>
      </dsp:nvSpPr>
      <dsp:spPr>
        <a:xfrm>
          <a:off x="356051" y="1738440"/>
          <a:ext cx="647366" cy="647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6CB6E-E646-4922-BD4A-71702E9C42A5}">
      <dsp:nvSpPr>
        <dsp:cNvPr id="0" name=""/>
        <dsp:cNvSpPr/>
      </dsp:nvSpPr>
      <dsp:spPr>
        <a:xfrm>
          <a:off x="1359468" y="1473608"/>
          <a:ext cx="5641204" cy="1177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69" tIns="124569" rIns="124569" bIns="124569" numCol="1" spcCol="1270" anchor="ctr" anchorCtr="0">
          <a:noAutofit/>
        </a:bodyPr>
        <a:lstStyle/>
        <a:p>
          <a:pPr marL="0" lvl="0" indent="0" algn="l" defTabSz="977900">
            <a:lnSpc>
              <a:spcPct val="100000"/>
            </a:lnSpc>
            <a:spcBef>
              <a:spcPct val="0"/>
            </a:spcBef>
            <a:spcAft>
              <a:spcPct val="35000"/>
            </a:spcAft>
            <a:buNone/>
          </a:pPr>
          <a:r>
            <a:rPr lang="en-GB" sz="2200" b="1" kern="1200" dirty="0"/>
            <a:t>Right Regimen</a:t>
          </a:r>
          <a:endParaRPr lang="en-US" sz="2200" kern="1200" dirty="0"/>
        </a:p>
      </dsp:txBody>
      <dsp:txXfrm>
        <a:off x="1359468" y="1473608"/>
        <a:ext cx="5641204" cy="1177029"/>
      </dsp:txXfrm>
    </dsp:sp>
    <dsp:sp modelId="{9E69C841-CC48-42C6-ABA3-1FD5D00BCE45}">
      <dsp:nvSpPr>
        <dsp:cNvPr id="0" name=""/>
        <dsp:cNvSpPr/>
      </dsp:nvSpPr>
      <dsp:spPr>
        <a:xfrm>
          <a:off x="0" y="2944895"/>
          <a:ext cx="7000673" cy="11770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24CC2-EC30-4E5C-B1CC-D9EFEA84E942}">
      <dsp:nvSpPr>
        <dsp:cNvPr id="0" name=""/>
        <dsp:cNvSpPr/>
      </dsp:nvSpPr>
      <dsp:spPr>
        <a:xfrm>
          <a:off x="356051" y="3209726"/>
          <a:ext cx="647366" cy="647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458B5D-3140-42EB-8F55-927D8898B8C0}">
      <dsp:nvSpPr>
        <dsp:cNvPr id="0" name=""/>
        <dsp:cNvSpPr/>
      </dsp:nvSpPr>
      <dsp:spPr>
        <a:xfrm>
          <a:off x="1359468" y="2944895"/>
          <a:ext cx="5641204" cy="1177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69" tIns="124569" rIns="124569" bIns="124569" numCol="1" spcCol="1270" anchor="ctr" anchorCtr="0">
          <a:noAutofit/>
        </a:bodyPr>
        <a:lstStyle/>
        <a:p>
          <a:pPr marL="0" lvl="0" indent="0" algn="l" defTabSz="977900">
            <a:lnSpc>
              <a:spcPct val="100000"/>
            </a:lnSpc>
            <a:spcBef>
              <a:spcPct val="0"/>
            </a:spcBef>
            <a:spcAft>
              <a:spcPct val="35000"/>
            </a:spcAft>
            <a:buNone/>
          </a:pPr>
          <a:r>
            <a:rPr lang="en-GB" sz="2200" b="1" kern="1200" dirty="0"/>
            <a:t>Right Delivery System</a:t>
          </a:r>
          <a:endParaRPr lang="en-US" sz="2200" kern="1200" dirty="0"/>
        </a:p>
      </dsp:txBody>
      <dsp:txXfrm>
        <a:off x="1359468" y="2944895"/>
        <a:ext cx="5641204" cy="1177029"/>
      </dsp:txXfrm>
    </dsp:sp>
    <dsp:sp modelId="{2BB95A5C-F499-4C76-A389-3075C6AE67FE}">
      <dsp:nvSpPr>
        <dsp:cNvPr id="0" name=""/>
        <dsp:cNvSpPr/>
      </dsp:nvSpPr>
      <dsp:spPr>
        <a:xfrm>
          <a:off x="0" y="4416181"/>
          <a:ext cx="7000673" cy="11770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033B0-B9EE-4E0A-96C7-E4EAFE09E2E4}">
      <dsp:nvSpPr>
        <dsp:cNvPr id="0" name=""/>
        <dsp:cNvSpPr/>
      </dsp:nvSpPr>
      <dsp:spPr>
        <a:xfrm>
          <a:off x="356051" y="4681013"/>
          <a:ext cx="647366" cy="647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1981A-72CE-4A63-AF0F-CCF24C4DB87F}">
      <dsp:nvSpPr>
        <dsp:cNvPr id="0" name=""/>
        <dsp:cNvSpPr/>
      </dsp:nvSpPr>
      <dsp:spPr>
        <a:xfrm>
          <a:off x="1359468" y="4416181"/>
          <a:ext cx="5641204" cy="1177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69" tIns="124569" rIns="124569" bIns="124569" numCol="1" spcCol="1270" anchor="ctr" anchorCtr="0">
          <a:noAutofit/>
        </a:bodyPr>
        <a:lstStyle/>
        <a:p>
          <a:pPr marL="0" lvl="0" indent="0" algn="l" defTabSz="977900">
            <a:lnSpc>
              <a:spcPct val="100000"/>
            </a:lnSpc>
            <a:spcBef>
              <a:spcPct val="0"/>
            </a:spcBef>
            <a:spcAft>
              <a:spcPct val="35000"/>
            </a:spcAft>
            <a:buNone/>
          </a:pPr>
          <a:r>
            <a:rPr lang="en-GB" sz="2200" b="1" kern="1200" dirty="0"/>
            <a:t>Right Dose</a:t>
          </a:r>
          <a:endParaRPr lang="en-US" sz="2200" kern="1200" dirty="0"/>
        </a:p>
      </dsp:txBody>
      <dsp:txXfrm>
        <a:off x="1359468" y="4416181"/>
        <a:ext cx="5641204" cy="117702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Injection sites</a:t>
          </a:r>
          <a:endParaRPr lang="en-GB" sz="1800" kern="1200" dirty="0"/>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Other therapies affecting control</a:t>
          </a:r>
          <a:endParaRPr lang="en-GB" sz="1800" kern="1200" dirty="0"/>
        </a:p>
      </dsp:txBody>
      <dsp:txXfrm>
        <a:off x="34906" y="4751081"/>
        <a:ext cx="2955491" cy="64524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A0B38-F0ED-43A3-8FA0-9D66AF4DBDE9}">
      <dsp:nvSpPr>
        <dsp:cNvPr id="0" name=""/>
        <dsp:cNvSpPr/>
      </dsp:nvSpPr>
      <dsp:spPr>
        <a:xfrm>
          <a:off x="0" y="2419"/>
          <a:ext cx="3090100" cy="3837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Metabolic syndrome</a:t>
          </a:r>
        </a:p>
      </dsp:txBody>
      <dsp:txXfrm>
        <a:off x="18734" y="21153"/>
        <a:ext cx="3052632" cy="346292"/>
      </dsp:txXfrm>
    </dsp:sp>
    <dsp:sp modelId="{C9BA3DB8-BEF0-4ABF-BBDA-6BF976066B89}">
      <dsp:nvSpPr>
        <dsp:cNvPr id="0" name=""/>
        <dsp:cNvSpPr/>
      </dsp:nvSpPr>
      <dsp:spPr>
        <a:xfrm>
          <a:off x="0" y="432259"/>
          <a:ext cx="3090100" cy="38376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Hypothyroid</a:t>
          </a:r>
        </a:p>
      </dsp:txBody>
      <dsp:txXfrm>
        <a:off x="18734" y="450993"/>
        <a:ext cx="3052632" cy="346292"/>
      </dsp:txXfrm>
    </dsp:sp>
    <dsp:sp modelId="{791B7B18-8B75-46D7-8971-A28C55F395CE}">
      <dsp:nvSpPr>
        <dsp:cNvPr id="0" name=""/>
        <dsp:cNvSpPr/>
      </dsp:nvSpPr>
      <dsp:spPr>
        <a:xfrm>
          <a:off x="17629" y="862099"/>
          <a:ext cx="3054841" cy="448481"/>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Endocrinopathies </a:t>
          </a:r>
        </a:p>
      </dsp:txBody>
      <dsp:txXfrm>
        <a:off x="39522" y="883992"/>
        <a:ext cx="3011055" cy="40469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10A5-E6A1-4E00-A383-02820060CD6D}">
      <dsp:nvSpPr>
        <dsp:cNvPr id="0" name=""/>
        <dsp:cNvSpPr/>
      </dsp:nvSpPr>
      <dsp:spPr>
        <a:xfrm>
          <a:off x="0" y="114818"/>
          <a:ext cx="3025303" cy="71505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Compliance issues</a:t>
          </a:r>
        </a:p>
      </dsp:txBody>
      <dsp:txXfrm>
        <a:off x="34906" y="149724"/>
        <a:ext cx="2955491" cy="645240"/>
      </dsp:txXfrm>
    </dsp:sp>
    <dsp:sp modelId="{3356C5D1-CFD9-4E9B-8BF3-F48A6538BFC9}">
      <dsp:nvSpPr>
        <dsp:cNvPr id="0" name=""/>
        <dsp:cNvSpPr/>
      </dsp:nvSpPr>
      <dsp:spPr>
        <a:xfrm>
          <a:off x="0" y="881711"/>
          <a:ext cx="3025303" cy="715052"/>
        </a:xfrm>
        <a:prstGeom prst="roundRect">
          <a:avLst/>
        </a:prstGeom>
        <a:gradFill rotWithShape="0">
          <a:gsLst>
            <a:gs pos="0">
              <a:schemeClr val="accent2">
                <a:hueOff val="-242561"/>
                <a:satOff val="-13988"/>
                <a:lumOff val="1438"/>
                <a:alphaOff val="0"/>
                <a:lumMod val="110000"/>
                <a:satMod val="105000"/>
                <a:tint val="67000"/>
              </a:schemeClr>
            </a:gs>
            <a:gs pos="50000">
              <a:schemeClr val="accent2">
                <a:hueOff val="-242561"/>
                <a:satOff val="-13988"/>
                <a:lumOff val="1438"/>
                <a:alphaOff val="0"/>
                <a:lumMod val="105000"/>
                <a:satMod val="103000"/>
                <a:tint val="73000"/>
              </a:schemeClr>
            </a:gs>
            <a:gs pos="100000">
              <a:schemeClr val="accent2">
                <a:hueOff val="-242561"/>
                <a:satOff val="-13988"/>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issues</a:t>
          </a:r>
          <a:endParaRPr lang="en-GB" sz="1800" kern="1200" dirty="0"/>
        </a:p>
      </dsp:txBody>
      <dsp:txXfrm>
        <a:off x="34906" y="916617"/>
        <a:ext cx="2955491" cy="645240"/>
      </dsp:txXfrm>
    </dsp:sp>
    <dsp:sp modelId="{8B22735C-80B3-4470-8287-F4B86C2D74F4}">
      <dsp:nvSpPr>
        <dsp:cNvPr id="0" name=""/>
        <dsp:cNvSpPr/>
      </dsp:nvSpPr>
      <dsp:spPr>
        <a:xfrm>
          <a:off x="0" y="1648604"/>
          <a:ext cx="3025303" cy="715052"/>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Equipment  issues</a:t>
          </a:r>
          <a:endParaRPr lang="en-GB" sz="1800" kern="1200" dirty="0"/>
        </a:p>
      </dsp:txBody>
      <dsp:txXfrm>
        <a:off x="34906" y="1683510"/>
        <a:ext cx="2955491" cy="645240"/>
      </dsp:txXfrm>
    </dsp:sp>
    <dsp:sp modelId="{9299A3CF-B227-4B96-BD95-6D632B4D32C3}">
      <dsp:nvSpPr>
        <dsp:cNvPr id="0" name=""/>
        <dsp:cNvSpPr/>
      </dsp:nvSpPr>
      <dsp:spPr>
        <a:xfrm>
          <a:off x="0" y="2415497"/>
          <a:ext cx="3025303" cy="715052"/>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Injection sites</a:t>
          </a:r>
          <a:endParaRPr lang="en-GB" sz="1800" kern="1200" dirty="0"/>
        </a:p>
      </dsp:txBody>
      <dsp:txXfrm>
        <a:off x="34906" y="2450403"/>
        <a:ext cx="2955491" cy="645240"/>
      </dsp:txXfrm>
    </dsp:sp>
    <dsp:sp modelId="{EED02817-A825-4E1B-A60C-F4B24F400552}">
      <dsp:nvSpPr>
        <dsp:cNvPr id="0" name=""/>
        <dsp:cNvSpPr/>
      </dsp:nvSpPr>
      <dsp:spPr>
        <a:xfrm>
          <a:off x="0" y="3182389"/>
          <a:ext cx="3025303" cy="71505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type/ dose</a:t>
          </a:r>
          <a:endParaRPr lang="en-GB" sz="1800" kern="1200" dirty="0"/>
        </a:p>
      </dsp:txBody>
      <dsp:txXfrm>
        <a:off x="34906" y="3217295"/>
        <a:ext cx="2955491" cy="645240"/>
      </dsp:txXfrm>
    </dsp:sp>
    <dsp:sp modelId="{30ABA7F4-54F9-46A4-86D1-732848C4DB33}">
      <dsp:nvSpPr>
        <dsp:cNvPr id="0" name=""/>
        <dsp:cNvSpPr/>
      </dsp:nvSpPr>
      <dsp:spPr>
        <a:xfrm>
          <a:off x="0" y="3949282"/>
          <a:ext cx="3025303" cy="715052"/>
        </a:xfrm>
        <a:prstGeom prst="roundRect">
          <a:avLst/>
        </a:prstGeom>
        <a:gradFill rotWithShape="0">
          <a:gsLst>
            <a:gs pos="0">
              <a:schemeClr val="accent2">
                <a:hueOff val="-1212803"/>
                <a:satOff val="-69940"/>
                <a:lumOff val="7190"/>
                <a:alphaOff val="0"/>
                <a:lumMod val="110000"/>
                <a:satMod val="105000"/>
                <a:tint val="67000"/>
              </a:schemeClr>
            </a:gs>
            <a:gs pos="50000">
              <a:schemeClr val="accent2">
                <a:hueOff val="-1212803"/>
                <a:satOff val="-69940"/>
                <a:lumOff val="7190"/>
                <a:alphaOff val="0"/>
                <a:lumMod val="105000"/>
                <a:satMod val="103000"/>
                <a:tint val="73000"/>
              </a:schemeClr>
            </a:gs>
            <a:gs pos="100000">
              <a:schemeClr val="accent2">
                <a:hueOff val="-1212803"/>
                <a:satOff val="-69940"/>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Insulin resistance</a:t>
          </a:r>
          <a:endParaRPr lang="en-GB" sz="1800" kern="1200" dirty="0"/>
        </a:p>
      </dsp:txBody>
      <dsp:txXfrm>
        <a:off x="34906" y="3984188"/>
        <a:ext cx="2955491" cy="645240"/>
      </dsp:txXfrm>
    </dsp:sp>
    <dsp:sp modelId="{B64511D3-43BB-4101-A020-38FD480C6E48}">
      <dsp:nvSpPr>
        <dsp:cNvPr id="0" name=""/>
        <dsp:cNvSpPr/>
      </dsp:nvSpPr>
      <dsp:spPr>
        <a:xfrm>
          <a:off x="0" y="4716175"/>
          <a:ext cx="3025303" cy="715052"/>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Other therapies affecting control / other illnesses</a:t>
          </a:r>
        </a:p>
      </dsp:txBody>
      <dsp:txXfrm>
        <a:off x="34906" y="4751081"/>
        <a:ext cx="2955491" cy="64524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31702-3922-45C0-9654-C88A8F5E4990}">
      <dsp:nvSpPr>
        <dsp:cNvPr id="0" name=""/>
        <dsp:cNvSpPr/>
      </dsp:nvSpPr>
      <dsp:spPr>
        <a:xfrm>
          <a:off x="0" y="18660"/>
          <a:ext cx="3229707" cy="35977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Steroids</a:t>
          </a:r>
        </a:p>
      </dsp:txBody>
      <dsp:txXfrm>
        <a:off x="17563" y="36223"/>
        <a:ext cx="3194581" cy="324648"/>
      </dsp:txXfrm>
    </dsp:sp>
    <dsp:sp modelId="{E43E67C3-EF28-44C5-9C20-613CA3FFC6BA}">
      <dsp:nvSpPr>
        <dsp:cNvPr id="0" name=""/>
        <dsp:cNvSpPr/>
      </dsp:nvSpPr>
      <dsp:spPr>
        <a:xfrm>
          <a:off x="0" y="421635"/>
          <a:ext cx="3229707" cy="359774"/>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Oral hypoglycaemic agents</a:t>
          </a:r>
        </a:p>
      </dsp:txBody>
      <dsp:txXfrm>
        <a:off x="17563" y="439198"/>
        <a:ext cx="3194581" cy="324648"/>
      </dsp:txXfrm>
    </dsp:sp>
    <dsp:sp modelId="{2AAD2BD5-A305-495B-B7B3-5D60BDDA46F7}">
      <dsp:nvSpPr>
        <dsp:cNvPr id="0" name=""/>
        <dsp:cNvSpPr/>
      </dsp:nvSpPr>
      <dsp:spPr>
        <a:xfrm>
          <a:off x="0" y="824610"/>
          <a:ext cx="3229707" cy="359774"/>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Illnesses causing stress</a:t>
          </a:r>
        </a:p>
      </dsp:txBody>
      <dsp:txXfrm>
        <a:off x="17563" y="842173"/>
        <a:ext cx="3194581" cy="324648"/>
      </dsp:txXfrm>
    </dsp:sp>
    <dsp:sp modelId="{76D4A279-3259-45BA-B684-60E795CEAD76}">
      <dsp:nvSpPr>
        <dsp:cNvPr id="0" name=""/>
        <dsp:cNvSpPr/>
      </dsp:nvSpPr>
      <dsp:spPr>
        <a:xfrm>
          <a:off x="0" y="1184385"/>
          <a:ext cx="3229707"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4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Physical</a:t>
          </a:r>
        </a:p>
        <a:p>
          <a:pPr marL="114300" lvl="1" indent="-114300" algn="l" defTabSz="533400">
            <a:lnSpc>
              <a:spcPct val="90000"/>
            </a:lnSpc>
            <a:spcBef>
              <a:spcPct val="0"/>
            </a:spcBef>
            <a:spcAft>
              <a:spcPct val="20000"/>
            </a:spcAft>
            <a:buChar char="•"/>
          </a:pPr>
          <a:r>
            <a:rPr lang="en-GB" sz="1200" kern="1200" dirty="0"/>
            <a:t>Emotional</a:t>
          </a:r>
        </a:p>
      </dsp:txBody>
      <dsp:txXfrm>
        <a:off x="0" y="1184385"/>
        <a:ext cx="3229707" cy="411412"/>
      </dsp:txXfrm>
    </dsp:sp>
    <dsp:sp modelId="{FE8E276B-8727-4B56-85D0-0CE76AC2114A}">
      <dsp:nvSpPr>
        <dsp:cNvPr id="0" name=""/>
        <dsp:cNvSpPr/>
      </dsp:nvSpPr>
      <dsp:spPr>
        <a:xfrm>
          <a:off x="0" y="1595798"/>
          <a:ext cx="3229707" cy="359774"/>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Illnesses </a:t>
          </a:r>
          <a:r>
            <a:rPr lang="en-GB" sz="1500" kern="1200" dirty="0"/>
            <a:t>affecting digestion</a:t>
          </a:r>
        </a:p>
      </dsp:txBody>
      <dsp:txXfrm>
        <a:off x="17563" y="1613361"/>
        <a:ext cx="3194581" cy="324648"/>
      </dsp:txXfrm>
    </dsp:sp>
    <dsp:sp modelId="{41E3CB9D-61D9-47BE-BBA9-2DD3AFBA4A29}">
      <dsp:nvSpPr>
        <dsp:cNvPr id="0" name=""/>
        <dsp:cNvSpPr/>
      </dsp:nvSpPr>
      <dsp:spPr>
        <a:xfrm>
          <a:off x="0" y="1955573"/>
          <a:ext cx="3229707"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4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PEI</a:t>
          </a:r>
        </a:p>
        <a:p>
          <a:pPr marL="114300" lvl="1" indent="-114300" algn="l" defTabSz="533400">
            <a:lnSpc>
              <a:spcPct val="90000"/>
            </a:lnSpc>
            <a:spcBef>
              <a:spcPct val="0"/>
            </a:spcBef>
            <a:spcAft>
              <a:spcPct val="20000"/>
            </a:spcAft>
            <a:buChar char="•"/>
          </a:pPr>
          <a:r>
            <a:rPr lang="en-GB" sz="1200" kern="1200" dirty="0"/>
            <a:t>Gastroparesis</a:t>
          </a:r>
        </a:p>
      </dsp:txBody>
      <dsp:txXfrm>
        <a:off x="0" y="1955573"/>
        <a:ext cx="3229707" cy="41141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EECCE-119C-4D4A-87D1-EDEA315AC1AA}">
      <dsp:nvSpPr>
        <dsp:cNvPr id="0" name=""/>
        <dsp:cNvSpPr/>
      </dsp:nvSpPr>
      <dsp:spPr>
        <a:xfrm>
          <a:off x="0" y="741745"/>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Storage of insulin</a:t>
          </a:r>
        </a:p>
      </dsp:txBody>
      <dsp:txXfrm>
        <a:off x="19904" y="761649"/>
        <a:ext cx="7666668" cy="367937"/>
      </dsp:txXfrm>
    </dsp:sp>
    <dsp:sp modelId="{C0B090B3-A043-4F55-9F59-A8DF6CBBD01F}">
      <dsp:nvSpPr>
        <dsp:cNvPr id="0" name=""/>
        <dsp:cNvSpPr/>
      </dsp:nvSpPr>
      <dsp:spPr>
        <a:xfrm>
          <a:off x="0" y="1198450"/>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Correct use of device</a:t>
          </a:r>
        </a:p>
      </dsp:txBody>
      <dsp:txXfrm>
        <a:off x="19904" y="1218354"/>
        <a:ext cx="7666668" cy="367937"/>
      </dsp:txXfrm>
    </dsp:sp>
    <dsp:sp modelId="{C72701A7-354F-4B4C-9075-FCD35B6DAC8E}">
      <dsp:nvSpPr>
        <dsp:cNvPr id="0" name=""/>
        <dsp:cNvSpPr/>
      </dsp:nvSpPr>
      <dsp:spPr>
        <a:xfrm>
          <a:off x="0" y="1655155"/>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Injection technique</a:t>
          </a:r>
        </a:p>
      </dsp:txBody>
      <dsp:txXfrm>
        <a:off x="19904" y="1675059"/>
        <a:ext cx="7666668" cy="367937"/>
      </dsp:txXfrm>
    </dsp:sp>
    <dsp:sp modelId="{6671A739-A705-49CF-92DF-0DC9FD800BCC}">
      <dsp:nvSpPr>
        <dsp:cNvPr id="0" name=""/>
        <dsp:cNvSpPr/>
      </dsp:nvSpPr>
      <dsp:spPr>
        <a:xfrm>
          <a:off x="0" y="2062900"/>
          <a:ext cx="7706476"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8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Including rotating sites and avoiding repeated injections at the same point within sites</a:t>
          </a:r>
          <a:endParaRPr lang="en-GB" sz="1300" kern="1200" dirty="0"/>
        </a:p>
        <a:p>
          <a:pPr marL="114300" lvl="1" indent="-114300" algn="l" defTabSz="577850">
            <a:lnSpc>
              <a:spcPct val="90000"/>
            </a:lnSpc>
            <a:spcBef>
              <a:spcPct val="0"/>
            </a:spcBef>
            <a:spcAft>
              <a:spcPct val="20000"/>
            </a:spcAft>
            <a:buChar char="•"/>
          </a:pPr>
          <a:r>
            <a:rPr lang="en-GB" sz="1300" kern="1200"/>
            <a:t>Sharps disposal</a:t>
          </a:r>
          <a:endParaRPr lang="en-GB" sz="1300" kern="1200" dirty="0"/>
        </a:p>
      </dsp:txBody>
      <dsp:txXfrm>
        <a:off x="0" y="2062900"/>
        <a:ext cx="7706476" cy="448672"/>
      </dsp:txXfrm>
    </dsp:sp>
    <dsp:sp modelId="{E13336BE-7319-429C-8EBC-0F1D53136EE5}">
      <dsp:nvSpPr>
        <dsp:cNvPr id="0" name=""/>
        <dsp:cNvSpPr/>
      </dsp:nvSpPr>
      <dsp:spPr>
        <a:xfrm>
          <a:off x="0" y="2511573"/>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Continuing telephone support</a:t>
          </a:r>
        </a:p>
      </dsp:txBody>
      <dsp:txXfrm>
        <a:off x="19904" y="2531477"/>
        <a:ext cx="7666668" cy="367937"/>
      </dsp:txXfrm>
    </dsp:sp>
    <dsp:sp modelId="{510C8609-089A-45CE-BB3D-FF4DDF88E20B}">
      <dsp:nvSpPr>
        <dsp:cNvPr id="0" name=""/>
        <dsp:cNvSpPr/>
      </dsp:nvSpPr>
      <dsp:spPr>
        <a:xfrm>
          <a:off x="0" y="2968278"/>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Self monitoring</a:t>
          </a:r>
        </a:p>
      </dsp:txBody>
      <dsp:txXfrm>
        <a:off x="19904" y="2988182"/>
        <a:ext cx="7666668" cy="367937"/>
      </dsp:txXfrm>
    </dsp:sp>
    <dsp:sp modelId="{F51A338B-75FC-429D-B77E-3C101D2F19D7}">
      <dsp:nvSpPr>
        <dsp:cNvPr id="0" name=""/>
        <dsp:cNvSpPr/>
      </dsp:nvSpPr>
      <dsp:spPr>
        <a:xfrm>
          <a:off x="0" y="3424983"/>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Dose titration to target levels</a:t>
          </a:r>
        </a:p>
      </dsp:txBody>
      <dsp:txXfrm>
        <a:off x="19904" y="3444887"/>
        <a:ext cx="7666668" cy="367937"/>
      </dsp:txXfrm>
    </dsp:sp>
    <dsp:sp modelId="{65C98A4F-68C4-4C03-9E6B-DA08551CE6CE}">
      <dsp:nvSpPr>
        <dsp:cNvPr id="0" name=""/>
        <dsp:cNvSpPr/>
      </dsp:nvSpPr>
      <dsp:spPr>
        <a:xfrm>
          <a:off x="0" y="3881688"/>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Dietary understanding</a:t>
          </a:r>
        </a:p>
      </dsp:txBody>
      <dsp:txXfrm>
        <a:off x="19904" y="3901592"/>
        <a:ext cx="7666668" cy="367937"/>
      </dsp:txXfrm>
    </dsp:sp>
    <dsp:sp modelId="{68EBFFD2-7758-46B9-AF9F-DF6BCB52ED6E}">
      <dsp:nvSpPr>
        <dsp:cNvPr id="0" name=""/>
        <dsp:cNvSpPr/>
      </dsp:nvSpPr>
      <dsp:spPr>
        <a:xfrm>
          <a:off x="0" y="4338393"/>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DVLA guidance</a:t>
          </a:r>
        </a:p>
      </dsp:txBody>
      <dsp:txXfrm>
        <a:off x="19904" y="4358297"/>
        <a:ext cx="7666668" cy="367937"/>
      </dsp:txXfrm>
    </dsp:sp>
    <dsp:sp modelId="{761BE7D0-7F87-441D-AAE6-5CDA838857A6}">
      <dsp:nvSpPr>
        <dsp:cNvPr id="0" name=""/>
        <dsp:cNvSpPr/>
      </dsp:nvSpPr>
      <dsp:spPr>
        <a:xfrm>
          <a:off x="0" y="4795098"/>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Management of Hypoglycaemia</a:t>
          </a:r>
        </a:p>
      </dsp:txBody>
      <dsp:txXfrm>
        <a:off x="19904" y="4815002"/>
        <a:ext cx="7666668" cy="367937"/>
      </dsp:txXfrm>
    </dsp:sp>
    <dsp:sp modelId="{58E4F70D-8E56-4517-AA8C-99ECEC9141AC}">
      <dsp:nvSpPr>
        <dsp:cNvPr id="0" name=""/>
        <dsp:cNvSpPr/>
      </dsp:nvSpPr>
      <dsp:spPr>
        <a:xfrm>
          <a:off x="0" y="5251803"/>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Management of acute changes in plasma glucose control</a:t>
          </a:r>
        </a:p>
      </dsp:txBody>
      <dsp:txXfrm>
        <a:off x="19904" y="5271707"/>
        <a:ext cx="7666668" cy="367937"/>
      </dsp:txXfrm>
    </dsp:sp>
    <dsp:sp modelId="{A7A32EB3-4E1D-41F5-81AF-9F5E04CEEAEA}">
      <dsp:nvSpPr>
        <dsp:cNvPr id="0" name=""/>
        <dsp:cNvSpPr/>
      </dsp:nvSpPr>
      <dsp:spPr>
        <a:xfrm>
          <a:off x="0" y="5708508"/>
          <a:ext cx="7706476" cy="4077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Support from an appropriately trained and experienced health care professional</a:t>
          </a:r>
        </a:p>
      </dsp:txBody>
      <dsp:txXfrm>
        <a:off x="19904" y="5728412"/>
        <a:ext cx="7666668" cy="36793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EECCE-119C-4D4A-87D1-EDEA315AC1AA}">
      <dsp:nvSpPr>
        <dsp:cNvPr id="0" name=""/>
        <dsp:cNvSpPr/>
      </dsp:nvSpPr>
      <dsp:spPr>
        <a:xfrm>
          <a:off x="0" y="741745"/>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Storage of insulin</a:t>
          </a:r>
        </a:p>
      </dsp:txBody>
      <dsp:txXfrm>
        <a:off x="19904" y="761649"/>
        <a:ext cx="7666668" cy="367937"/>
      </dsp:txXfrm>
    </dsp:sp>
    <dsp:sp modelId="{C0B090B3-A043-4F55-9F59-A8DF6CBBD01F}">
      <dsp:nvSpPr>
        <dsp:cNvPr id="0" name=""/>
        <dsp:cNvSpPr/>
      </dsp:nvSpPr>
      <dsp:spPr>
        <a:xfrm>
          <a:off x="0" y="1198450"/>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Correct use of device</a:t>
          </a:r>
        </a:p>
      </dsp:txBody>
      <dsp:txXfrm>
        <a:off x="19904" y="1218354"/>
        <a:ext cx="7666668" cy="367937"/>
      </dsp:txXfrm>
    </dsp:sp>
    <dsp:sp modelId="{C72701A7-354F-4B4C-9075-FCD35B6DAC8E}">
      <dsp:nvSpPr>
        <dsp:cNvPr id="0" name=""/>
        <dsp:cNvSpPr/>
      </dsp:nvSpPr>
      <dsp:spPr>
        <a:xfrm>
          <a:off x="0" y="1655155"/>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Injection technique</a:t>
          </a:r>
        </a:p>
      </dsp:txBody>
      <dsp:txXfrm>
        <a:off x="19904" y="1675059"/>
        <a:ext cx="7666668" cy="367937"/>
      </dsp:txXfrm>
    </dsp:sp>
    <dsp:sp modelId="{6671A739-A705-49CF-92DF-0DC9FD800BCC}">
      <dsp:nvSpPr>
        <dsp:cNvPr id="0" name=""/>
        <dsp:cNvSpPr/>
      </dsp:nvSpPr>
      <dsp:spPr>
        <a:xfrm>
          <a:off x="0" y="2062900"/>
          <a:ext cx="7706476"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8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Including rotating sites and avoiding repeated injections at the same point within sites</a:t>
          </a:r>
          <a:endParaRPr lang="en-GB" sz="1300" kern="1200" dirty="0"/>
        </a:p>
        <a:p>
          <a:pPr marL="114300" lvl="1" indent="-114300" algn="l" defTabSz="577850">
            <a:lnSpc>
              <a:spcPct val="90000"/>
            </a:lnSpc>
            <a:spcBef>
              <a:spcPct val="0"/>
            </a:spcBef>
            <a:spcAft>
              <a:spcPct val="20000"/>
            </a:spcAft>
            <a:buChar char="•"/>
          </a:pPr>
          <a:r>
            <a:rPr lang="en-GB" sz="1300" kern="1200"/>
            <a:t>Sharps disposal</a:t>
          </a:r>
          <a:endParaRPr lang="en-GB" sz="1300" kern="1200" dirty="0"/>
        </a:p>
      </dsp:txBody>
      <dsp:txXfrm>
        <a:off x="0" y="2062900"/>
        <a:ext cx="7706476" cy="448672"/>
      </dsp:txXfrm>
    </dsp:sp>
    <dsp:sp modelId="{E13336BE-7319-429C-8EBC-0F1D53136EE5}">
      <dsp:nvSpPr>
        <dsp:cNvPr id="0" name=""/>
        <dsp:cNvSpPr/>
      </dsp:nvSpPr>
      <dsp:spPr>
        <a:xfrm>
          <a:off x="0" y="2511573"/>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Continuing telephone support</a:t>
          </a:r>
        </a:p>
      </dsp:txBody>
      <dsp:txXfrm>
        <a:off x="19904" y="2531477"/>
        <a:ext cx="7666668" cy="367937"/>
      </dsp:txXfrm>
    </dsp:sp>
    <dsp:sp modelId="{510C8609-089A-45CE-BB3D-FF4DDF88E20B}">
      <dsp:nvSpPr>
        <dsp:cNvPr id="0" name=""/>
        <dsp:cNvSpPr/>
      </dsp:nvSpPr>
      <dsp:spPr>
        <a:xfrm>
          <a:off x="0" y="2968278"/>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Self monitoring</a:t>
          </a:r>
        </a:p>
      </dsp:txBody>
      <dsp:txXfrm>
        <a:off x="19904" y="2988182"/>
        <a:ext cx="7666668" cy="367937"/>
      </dsp:txXfrm>
    </dsp:sp>
    <dsp:sp modelId="{F51A338B-75FC-429D-B77E-3C101D2F19D7}">
      <dsp:nvSpPr>
        <dsp:cNvPr id="0" name=""/>
        <dsp:cNvSpPr/>
      </dsp:nvSpPr>
      <dsp:spPr>
        <a:xfrm>
          <a:off x="0" y="3424983"/>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Dose titration to target levels</a:t>
          </a:r>
        </a:p>
      </dsp:txBody>
      <dsp:txXfrm>
        <a:off x="19904" y="3444887"/>
        <a:ext cx="7666668" cy="367937"/>
      </dsp:txXfrm>
    </dsp:sp>
    <dsp:sp modelId="{65C98A4F-68C4-4C03-9E6B-DA08551CE6CE}">
      <dsp:nvSpPr>
        <dsp:cNvPr id="0" name=""/>
        <dsp:cNvSpPr/>
      </dsp:nvSpPr>
      <dsp:spPr>
        <a:xfrm>
          <a:off x="0" y="3881688"/>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Dietary understanding</a:t>
          </a:r>
        </a:p>
      </dsp:txBody>
      <dsp:txXfrm>
        <a:off x="19904" y="3901592"/>
        <a:ext cx="7666668" cy="367937"/>
      </dsp:txXfrm>
    </dsp:sp>
    <dsp:sp modelId="{68EBFFD2-7758-46B9-AF9F-DF6BCB52ED6E}">
      <dsp:nvSpPr>
        <dsp:cNvPr id="0" name=""/>
        <dsp:cNvSpPr/>
      </dsp:nvSpPr>
      <dsp:spPr>
        <a:xfrm>
          <a:off x="0" y="4338393"/>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DVLA guidance</a:t>
          </a:r>
        </a:p>
      </dsp:txBody>
      <dsp:txXfrm>
        <a:off x="19904" y="4358297"/>
        <a:ext cx="7666668" cy="367937"/>
      </dsp:txXfrm>
    </dsp:sp>
    <dsp:sp modelId="{761BE7D0-7F87-441D-AAE6-5CDA838857A6}">
      <dsp:nvSpPr>
        <dsp:cNvPr id="0" name=""/>
        <dsp:cNvSpPr/>
      </dsp:nvSpPr>
      <dsp:spPr>
        <a:xfrm>
          <a:off x="0" y="4795098"/>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Management of Hypoglycaemia</a:t>
          </a:r>
        </a:p>
      </dsp:txBody>
      <dsp:txXfrm>
        <a:off x="19904" y="4815002"/>
        <a:ext cx="7666668" cy="367937"/>
      </dsp:txXfrm>
    </dsp:sp>
    <dsp:sp modelId="{58E4F70D-8E56-4517-AA8C-99ECEC9141AC}">
      <dsp:nvSpPr>
        <dsp:cNvPr id="0" name=""/>
        <dsp:cNvSpPr/>
      </dsp:nvSpPr>
      <dsp:spPr>
        <a:xfrm>
          <a:off x="0" y="5251803"/>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Management of acute changes in plasma glucose control</a:t>
          </a:r>
        </a:p>
      </dsp:txBody>
      <dsp:txXfrm>
        <a:off x="19904" y="5271707"/>
        <a:ext cx="7666668" cy="367937"/>
      </dsp:txXfrm>
    </dsp:sp>
    <dsp:sp modelId="{A7A32EB3-4E1D-41F5-81AF-9F5E04CEEAEA}">
      <dsp:nvSpPr>
        <dsp:cNvPr id="0" name=""/>
        <dsp:cNvSpPr/>
      </dsp:nvSpPr>
      <dsp:spPr>
        <a:xfrm>
          <a:off x="0" y="5708508"/>
          <a:ext cx="7706476" cy="4077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Support from an appropriately trained and experienced health care professional</a:t>
          </a:r>
        </a:p>
      </dsp:txBody>
      <dsp:txXfrm>
        <a:off x="19904" y="5728412"/>
        <a:ext cx="7666668" cy="36793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EECCE-119C-4D4A-87D1-EDEA315AC1AA}">
      <dsp:nvSpPr>
        <dsp:cNvPr id="0" name=""/>
        <dsp:cNvSpPr/>
      </dsp:nvSpPr>
      <dsp:spPr>
        <a:xfrm>
          <a:off x="0" y="741745"/>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Storage of insulin</a:t>
          </a:r>
        </a:p>
      </dsp:txBody>
      <dsp:txXfrm>
        <a:off x="19904" y="761649"/>
        <a:ext cx="7666668" cy="367937"/>
      </dsp:txXfrm>
    </dsp:sp>
    <dsp:sp modelId="{C0B090B3-A043-4F55-9F59-A8DF6CBBD01F}">
      <dsp:nvSpPr>
        <dsp:cNvPr id="0" name=""/>
        <dsp:cNvSpPr/>
      </dsp:nvSpPr>
      <dsp:spPr>
        <a:xfrm>
          <a:off x="0" y="1198450"/>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Correct use of device</a:t>
          </a:r>
        </a:p>
      </dsp:txBody>
      <dsp:txXfrm>
        <a:off x="19904" y="1218354"/>
        <a:ext cx="7666668" cy="367937"/>
      </dsp:txXfrm>
    </dsp:sp>
    <dsp:sp modelId="{C72701A7-354F-4B4C-9075-FCD35B6DAC8E}">
      <dsp:nvSpPr>
        <dsp:cNvPr id="0" name=""/>
        <dsp:cNvSpPr/>
      </dsp:nvSpPr>
      <dsp:spPr>
        <a:xfrm>
          <a:off x="0" y="1655155"/>
          <a:ext cx="7706476" cy="40774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Injection technique</a:t>
          </a:r>
        </a:p>
      </dsp:txBody>
      <dsp:txXfrm>
        <a:off x="19904" y="1675059"/>
        <a:ext cx="7666668" cy="367937"/>
      </dsp:txXfrm>
    </dsp:sp>
    <dsp:sp modelId="{6671A739-A705-49CF-92DF-0DC9FD800BCC}">
      <dsp:nvSpPr>
        <dsp:cNvPr id="0" name=""/>
        <dsp:cNvSpPr/>
      </dsp:nvSpPr>
      <dsp:spPr>
        <a:xfrm>
          <a:off x="0" y="2062900"/>
          <a:ext cx="7706476"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8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Including rotating sites and avoiding repeated injections at the same point within sites</a:t>
          </a:r>
          <a:endParaRPr lang="en-GB" sz="1300" kern="1200" dirty="0"/>
        </a:p>
        <a:p>
          <a:pPr marL="114300" lvl="1" indent="-114300" algn="l" defTabSz="577850">
            <a:lnSpc>
              <a:spcPct val="90000"/>
            </a:lnSpc>
            <a:spcBef>
              <a:spcPct val="0"/>
            </a:spcBef>
            <a:spcAft>
              <a:spcPct val="20000"/>
            </a:spcAft>
            <a:buChar char="•"/>
          </a:pPr>
          <a:r>
            <a:rPr lang="en-GB" sz="1300" kern="1200"/>
            <a:t>Sharps disposal</a:t>
          </a:r>
          <a:endParaRPr lang="en-GB" sz="1300" kern="1200" dirty="0"/>
        </a:p>
      </dsp:txBody>
      <dsp:txXfrm>
        <a:off x="0" y="2062900"/>
        <a:ext cx="7706476" cy="448672"/>
      </dsp:txXfrm>
    </dsp:sp>
    <dsp:sp modelId="{E13336BE-7319-429C-8EBC-0F1D53136EE5}">
      <dsp:nvSpPr>
        <dsp:cNvPr id="0" name=""/>
        <dsp:cNvSpPr/>
      </dsp:nvSpPr>
      <dsp:spPr>
        <a:xfrm>
          <a:off x="0" y="2511573"/>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Continuing telephone support</a:t>
          </a:r>
        </a:p>
      </dsp:txBody>
      <dsp:txXfrm>
        <a:off x="19904" y="2531477"/>
        <a:ext cx="7666668" cy="367937"/>
      </dsp:txXfrm>
    </dsp:sp>
    <dsp:sp modelId="{510C8609-089A-45CE-BB3D-FF4DDF88E20B}">
      <dsp:nvSpPr>
        <dsp:cNvPr id="0" name=""/>
        <dsp:cNvSpPr/>
      </dsp:nvSpPr>
      <dsp:spPr>
        <a:xfrm>
          <a:off x="0" y="2968278"/>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Self monitoring</a:t>
          </a:r>
        </a:p>
      </dsp:txBody>
      <dsp:txXfrm>
        <a:off x="19904" y="2988182"/>
        <a:ext cx="7666668" cy="367937"/>
      </dsp:txXfrm>
    </dsp:sp>
    <dsp:sp modelId="{F51A338B-75FC-429D-B77E-3C101D2F19D7}">
      <dsp:nvSpPr>
        <dsp:cNvPr id="0" name=""/>
        <dsp:cNvSpPr/>
      </dsp:nvSpPr>
      <dsp:spPr>
        <a:xfrm>
          <a:off x="0" y="3424983"/>
          <a:ext cx="7706476" cy="407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Dose titration to target levels</a:t>
          </a:r>
        </a:p>
      </dsp:txBody>
      <dsp:txXfrm>
        <a:off x="19904" y="3444887"/>
        <a:ext cx="7666668" cy="367937"/>
      </dsp:txXfrm>
    </dsp:sp>
    <dsp:sp modelId="{65C98A4F-68C4-4C03-9E6B-DA08551CE6CE}">
      <dsp:nvSpPr>
        <dsp:cNvPr id="0" name=""/>
        <dsp:cNvSpPr/>
      </dsp:nvSpPr>
      <dsp:spPr>
        <a:xfrm>
          <a:off x="0" y="3881688"/>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Dietary understanding</a:t>
          </a:r>
        </a:p>
      </dsp:txBody>
      <dsp:txXfrm>
        <a:off x="19904" y="3901592"/>
        <a:ext cx="7666668" cy="367937"/>
      </dsp:txXfrm>
    </dsp:sp>
    <dsp:sp modelId="{68EBFFD2-7758-46B9-AF9F-DF6BCB52ED6E}">
      <dsp:nvSpPr>
        <dsp:cNvPr id="0" name=""/>
        <dsp:cNvSpPr/>
      </dsp:nvSpPr>
      <dsp:spPr>
        <a:xfrm>
          <a:off x="0" y="4338393"/>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DVLA guidance</a:t>
          </a:r>
        </a:p>
      </dsp:txBody>
      <dsp:txXfrm>
        <a:off x="19904" y="4358297"/>
        <a:ext cx="7666668" cy="367937"/>
      </dsp:txXfrm>
    </dsp:sp>
    <dsp:sp modelId="{761BE7D0-7F87-441D-AAE6-5CDA838857A6}">
      <dsp:nvSpPr>
        <dsp:cNvPr id="0" name=""/>
        <dsp:cNvSpPr/>
      </dsp:nvSpPr>
      <dsp:spPr>
        <a:xfrm>
          <a:off x="0" y="4795098"/>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Management of Hypoglycaemia</a:t>
          </a:r>
        </a:p>
      </dsp:txBody>
      <dsp:txXfrm>
        <a:off x="19904" y="4815002"/>
        <a:ext cx="7666668" cy="367937"/>
      </dsp:txXfrm>
    </dsp:sp>
    <dsp:sp modelId="{58E4F70D-8E56-4517-AA8C-99ECEC9141AC}">
      <dsp:nvSpPr>
        <dsp:cNvPr id="0" name=""/>
        <dsp:cNvSpPr/>
      </dsp:nvSpPr>
      <dsp:spPr>
        <a:xfrm>
          <a:off x="0" y="5251803"/>
          <a:ext cx="7706476"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Management of acute changes in plasma glucose control</a:t>
          </a:r>
        </a:p>
      </dsp:txBody>
      <dsp:txXfrm>
        <a:off x="19904" y="5271707"/>
        <a:ext cx="7666668" cy="367937"/>
      </dsp:txXfrm>
    </dsp:sp>
    <dsp:sp modelId="{A7A32EB3-4E1D-41F5-81AF-9F5E04CEEAEA}">
      <dsp:nvSpPr>
        <dsp:cNvPr id="0" name=""/>
        <dsp:cNvSpPr/>
      </dsp:nvSpPr>
      <dsp:spPr>
        <a:xfrm>
          <a:off x="0" y="5708508"/>
          <a:ext cx="7706476" cy="4077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Support from an appropriately trained and experienced health care professional</a:t>
          </a:r>
        </a:p>
      </dsp:txBody>
      <dsp:txXfrm>
        <a:off x="19904" y="5728412"/>
        <a:ext cx="7666668" cy="36793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E3F67-F27C-4503-8764-4AD0E59EACD9}">
      <dsp:nvSpPr>
        <dsp:cNvPr id="0" name=""/>
        <dsp:cNvSpPr/>
      </dsp:nvSpPr>
      <dsp:spPr>
        <a:xfrm>
          <a:off x="0" y="72189"/>
          <a:ext cx="5562600" cy="1319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Living with insulin is different for each patient, a complex mix of their physical and social characteristics</a:t>
          </a:r>
          <a:endParaRPr lang="en-US" sz="2400" kern="1200" dirty="0"/>
        </a:p>
      </dsp:txBody>
      <dsp:txXfrm>
        <a:off x="64425" y="136614"/>
        <a:ext cx="5433750" cy="1190909"/>
      </dsp:txXfrm>
    </dsp:sp>
    <dsp:sp modelId="{9CEDCED7-9DC2-4A04-B941-BB85A87A1650}">
      <dsp:nvSpPr>
        <dsp:cNvPr id="0" name=""/>
        <dsp:cNvSpPr/>
      </dsp:nvSpPr>
      <dsp:spPr>
        <a:xfrm>
          <a:off x="0" y="1461069"/>
          <a:ext cx="5562600" cy="1319759"/>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Different insulins, regimens and methods of delivery allow tailoring to an individual needs</a:t>
          </a:r>
          <a:endParaRPr lang="en-US" sz="2400" kern="1200" dirty="0"/>
        </a:p>
      </dsp:txBody>
      <dsp:txXfrm>
        <a:off x="64425" y="1525494"/>
        <a:ext cx="5433750" cy="1190909"/>
      </dsp:txXfrm>
    </dsp:sp>
    <dsp:sp modelId="{236FB9E0-5FA7-425C-8939-C34959470B74}">
      <dsp:nvSpPr>
        <dsp:cNvPr id="0" name=""/>
        <dsp:cNvSpPr/>
      </dsp:nvSpPr>
      <dsp:spPr>
        <a:xfrm>
          <a:off x="0" y="2849949"/>
          <a:ext cx="5562600" cy="1319759"/>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Education and effective use of SMBG are crucial to successful use of insulin therapy</a:t>
          </a:r>
          <a:endParaRPr lang="en-US" sz="2400" kern="1200" dirty="0"/>
        </a:p>
      </dsp:txBody>
      <dsp:txXfrm>
        <a:off x="64425" y="2914374"/>
        <a:ext cx="5433750" cy="1190909"/>
      </dsp:txXfrm>
    </dsp:sp>
    <dsp:sp modelId="{D911689B-C6EC-47CA-B87D-E06AA9C70E88}">
      <dsp:nvSpPr>
        <dsp:cNvPr id="0" name=""/>
        <dsp:cNvSpPr/>
      </dsp:nvSpPr>
      <dsp:spPr>
        <a:xfrm>
          <a:off x="0" y="4238829"/>
          <a:ext cx="5562600" cy="131975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Balance needs to be struck between HbA1c target and risk of hypoglycaemia and weight gain</a:t>
          </a:r>
          <a:endParaRPr lang="en-US" sz="2400" kern="1200" dirty="0"/>
        </a:p>
      </dsp:txBody>
      <dsp:txXfrm>
        <a:off x="64425" y="4303254"/>
        <a:ext cx="5433750" cy="1190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5BB9-32CD-4C46-889E-319F106D0D4D}">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91E39-49D3-4093-B35B-85B14E0C5B99}">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Evidence has suggested it is often best to start with a basal insulin to add onto current regimen</a:t>
          </a:r>
          <a:endParaRPr lang="en-US" sz="3300" kern="1200"/>
        </a:p>
      </dsp:txBody>
      <dsp:txXfrm>
        <a:off x="608661" y="692298"/>
        <a:ext cx="4508047" cy="2799040"/>
      </dsp:txXfrm>
    </dsp:sp>
    <dsp:sp modelId="{622A1A24-E5AB-461D-A156-0DA1C2B98F45}">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46C0C-E73D-4251-8104-276F56239154}">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NICE suggest that NPH insulin should be first choice</a:t>
          </a:r>
        </a:p>
        <a:p>
          <a:pPr marL="0" lvl="0" indent="0" algn="ctr" defTabSz="1466850">
            <a:lnSpc>
              <a:spcPct val="90000"/>
            </a:lnSpc>
            <a:spcBef>
              <a:spcPct val="0"/>
            </a:spcBef>
            <a:spcAft>
              <a:spcPct val="35000"/>
            </a:spcAft>
            <a:buNone/>
          </a:pPr>
          <a:r>
            <a:rPr lang="en-GB" sz="3300" kern="1200" dirty="0" err="1"/>
            <a:t>Insulatard</a:t>
          </a:r>
          <a:r>
            <a:rPr lang="en-GB" sz="3300" kern="1200" dirty="0"/>
            <a:t> / </a:t>
          </a:r>
          <a:r>
            <a:rPr lang="en-GB" sz="3300" kern="1200" dirty="0" err="1"/>
            <a:t>Insuman</a:t>
          </a:r>
          <a:r>
            <a:rPr lang="en-GB" sz="3300" kern="1200" dirty="0"/>
            <a:t>/Humulin I</a:t>
          </a:r>
          <a:endParaRPr lang="en-US" sz="3300" kern="1200" dirty="0"/>
        </a:p>
      </dsp:txBody>
      <dsp:txXfrm>
        <a:off x="6331365" y="692298"/>
        <a:ext cx="4508047" cy="279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F41C-B50D-4757-92E1-05781C5CBB49}">
      <dsp:nvSpPr>
        <dsp:cNvPr id="0" name=""/>
        <dsp:cNvSpPr/>
      </dsp:nvSpPr>
      <dsp:spPr>
        <a:xfrm>
          <a:off x="0" y="170223"/>
          <a:ext cx="5152413"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10units basal insulin at night</a:t>
          </a:r>
        </a:p>
      </dsp:txBody>
      <dsp:txXfrm>
        <a:off x="50420" y="220643"/>
        <a:ext cx="5051573" cy="932014"/>
      </dsp:txXfrm>
    </dsp:sp>
    <dsp:sp modelId="{09C18068-ABE0-48D8-98B1-4186ACB6758C}">
      <dsp:nvSpPr>
        <dsp:cNvPr id="0" name=""/>
        <dsp:cNvSpPr/>
      </dsp:nvSpPr>
      <dsp:spPr>
        <a:xfrm>
          <a:off x="0" y="1203077"/>
          <a:ext cx="5152413" cy="231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8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May consider a smaller dose of insulin if low BMI or other concerns/ risks</a:t>
          </a:r>
        </a:p>
        <a:p>
          <a:pPr marL="457200" lvl="2" indent="-228600" algn="l" defTabSz="889000">
            <a:lnSpc>
              <a:spcPct val="90000"/>
            </a:lnSpc>
            <a:spcBef>
              <a:spcPct val="0"/>
            </a:spcBef>
            <a:spcAft>
              <a:spcPct val="20000"/>
            </a:spcAft>
            <a:buChar char="•"/>
          </a:pPr>
          <a:r>
            <a:rPr lang="en-GB" sz="2000" kern="1200" dirty="0"/>
            <a:t>Frailty</a:t>
          </a:r>
        </a:p>
        <a:p>
          <a:pPr marL="457200" lvl="2" indent="-228600" algn="l" defTabSz="889000">
            <a:lnSpc>
              <a:spcPct val="90000"/>
            </a:lnSpc>
            <a:spcBef>
              <a:spcPct val="0"/>
            </a:spcBef>
            <a:spcAft>
              <a:spcPct val="20000"/>
            </a:spcAft>
            <a:buChar char="•"/>
          </a:pPr>
          <a:r>
            <a:rPr lang="en-GB" sz="2000" kern="1200" dirty="0"/>
            <a:t>Reduced cognition/ understanding</a:t>
          </a:r>
        </a:p>
        <a:p>
          <a:pPr marL="457200" lvl="2" indent="-228600" algn="l" defTabSz="889000">
            <a:lnSpc>
              <a:spcPct val="90000"/>
            </a:lnSpc>
            <a:spcBef>
              <a:spcPct val="0"/>
            </a:spcBef>
            <a:spcAft>
              <a:spcPct val="20000"/>
            </a:spcAft>
            <a:buChar char="•"/>
          </a:pPr>
          <a:r>
            <a:rPr lang="en-GB" sz="2000" kern="1200" dirty="0"/>
            <a:t>Vulnerable – living alone</a:t>
          </a:r>
        </a:p>
        <a:p>
          <a:pPr marL="457200" lvl="2" indent="-228600" algn="l" defTabSz="889000">
            <a:lnSpc>
              <a:spcPct val="90000"/>
            </a:lnSpc>
            <a:spcBef>
              <a:spcPct val="0"/>
            </a:spcBef>
            <a:spcAft>
              <a:spcPct val="20000"/>
            </a:spcAft>
            <a:buChar char="•"/>
          </a:pPr>
          <a:r>
            <a:rPr lang="en-GB" sz="2000" kern="1200" dirty="0"/>
            <a:t>Other co-morbidities that may affect glucose absorption  / diet</a:t>
          </a:r>
        </a:p>
      </dsp:txBody>
      <dsp:txXfrm>
        <a:off x="0" y="1203077"/>
        <a:ext cx="5152413" cy="2314260"/>
      </dsp:txXfrm>
    </dsp:sp>
    <dsp:sp modelId="{0BA17149-4118-4A93-9FC7-BA5B2792551B}">
      <dsp:nvSpPr>
        <dsp:cNvPr id="0" name=""/>
        <dsp:cNvSpPr/>
      </dsp:nvSpPr>
      <dsp:spPr>
        <a:xfrm>
          <a:off x="0" y="3517337"/>
          <a:ext cx="5152413"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Start dose to be the lowest fasting blood glucose reading</a:t>
          </a:r>
        </a:p>
      </dsp:txBody>
      <dsp:txXfrm>
        <a:off x="50420" y="3567757"/>
        <a:ext cx="5051573" cy="932014"/>
      </dsp:txXfrm>
    </dsp:sp>
    <dsp:sp modelId="{0F064E29-9AB6-4624-9176-52A4AC0209E7}">
      <dsp:nvSpPr>
        <dsp:cNvPr id="0" name=""/>
        <dsp:cNvSpPr/>
      </dsp:nvSpPr>
      <dsp:spPr>
        <a:xfrm>
          <a:off x="0" y="4550191"/>
          <a:ext cx="5152413"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8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This may be useful in those who are overweight and likely to be insulin resistant</a:t>
          </a:r>
        </a:p>
      </dsp:txBody>
      <dsp:txXfrm>
        <a:off x="0" y="4550191"/>
        <a:ext cx="5152413" cy="632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F41C-B50D-4757-92E1-05781C5CBB49}">
      <dsp:nvSpPr>
        <dsp:cNvPr id="0" name=""/>
        <dsp:cNvSpPr/>
      </dsp:nvSpPr>
      <dsp:spPr>
        <a:xfrm>
          <a:off x="0" y="21363"/>
          <a:ext cx="5152413"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Check daily fasting blood glucose levels</a:t>
          </a:r>
        </a:p>
      </dsp:txBody>
      <dsp:txXfrm>
        <a:off x="40724" y="62087"/>
        <a:ext cx="5070965" cy="752780"/>
      </dsp:txXfrm>
    </dsp:sp>
    <dsp:sp modelId="{A72DCC62-8013-421F-B611-2165750F6B69}">
      <dsp:nvSpPr>
        <dsp:cNvPr id="0" name=""/>
        <dsp:cNvSpPr/>
      </dsp:nvSpPr>
      <dsp:spPr>
        <a:xfrm>
          <a:off x="0" y="916071"/>
          <a:ext cx="5152413"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Set an individualised target for this glucose level</a:t>
          </a:r>
        </a:p>
      </dsp:txBody>
      <dsp:txXfrm>
        <a:off x="40724" y="956795"/>
        <a:ext cx="5070965" cy="752780"/>
      </dsp:txXfrm>
    </dsp:sp>
    <dsp:sp modelId="{97211FA1-9C23-433A-87DB-23E6B2D1DC7D}">
      <dsp:nvSpPr>
        <dsp:cNvPr id="0" name=""/>
        <dsp:cNvSpPr/>
      </dsp:nvSpPr>
      <dsp:spPr>
        <a:xfrm>
          <a:off x="0" y="1750300"/>
          <a:ext cx="515241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8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Normally aiming for 6-8mmol/l</a:t>
          </a:r>
        </a:p>
      </dsp:txBody>
      <dsp:txXfrm>
        <a:off x="0" y="1750300"/>
        <a:ext cx="5152413" cy="347760"/>
      </dsp:txXfrm>
    </dsp:sp>
    <dsp:sp modelId="{8BE96428-FEC1-4F76-A5E2-681A01580695}">
      <dsp:nvSpPr>
        <dsp:cNvPr id="0" name=""/>
        <dsp:cNvSpPr/>
      </dsp:nvSpPr>
      <dsp:spPr>
        <a:xfrm>
          <a:off x="0" y="2098060"/>
          <a:ext cx="5152413"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Base insulin increase  depending on three consecutive  glucose readings</a:t>
          </a:r>
        </a:p>
      </dsp:txBody>
      <dsp:txXfrm>
        <a:off x="40724" y="2138784"/>
        <a:ext cx="5070965" cy="752780"/>
      </dsp:txXfrm>
    </dsp:sp>
    <dsp:sp modelId="{2A1B9C57-426D-4BB3-8177-AFB4B6FF4DA5}">
      <dsp:nvSpPr>
        <dsp:cNvPr id="0" name=""/>
        <dsp:cNvSpPr/>
      </dsp:nvSpPr>
      <dsp:spPr>
        <a:xfrm>
          <a:off x="0" y="2932288"/>
          <a:ext cx="5152413"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8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Increase insulin dose by 2units or by 10% ( which ever is the larger) until target is reached</a:t>
          </a:r>
        </a:p>
      </dsp:txBody>
      <dsp:txXfrm>
        <a:off x="0" y="2932288"/>
        <a:ext cx="5152413" cy="499904"/>
      </dsp:txXfrm>
    </dsp:sp>
    <dsp:sp modelId="{1036447F-16B1-4644-BD71-9B29FA47ECFE}">
      <dsp:nvSpPr>
        <dsp:cNvPr id="0" name=""/>
        <dsp:cNvSpPr/>
      </dsp:nvSpPr>
      <dsp:spPr>
        <a:xfrm>
          <a:off x="0" y="3432193"/>
          <a:ext cx="5152413" cy="834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Consider setting reviews</a:t>
          </a:r>
        </a:p>
      </dsp:txBody>
      <dsp:txXfrm>
        <a:off x="40724" y="3472917"/>
        <a:ext cx="5070965" cy="752780"/>
      </dsp:txXfrm>
    </dsp:sp>
    <dsp:sp modelId="{8F8CC670-4DC9-4364-A403-C2A0910B7295}">
      <dsp:nvSpPr>
        <dsp:cNvPr id="0" name=""/>
        <dsp:cNvSpPr/>
      </dsp:nvSpPr>
      <dsp:spPr>
        <a:xfrm>
          <a:off x="0" y="4266421"/>
          <a:ext cx="5152413"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8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Contact every 2-3 weeks        Or</a:t>
          </a:r>
        </a:p>
        <a:p>
          <a:pPr marL="171450" lvl="1" indent="-171450" algn="l" defTabSz="711200">
            <a:lnSpc>
              <a:spcPct val="90000"/>
            </a:lnSpc>
            <a:spcBef>
              <a:spcPct val="0"/>
            </a:spcBef>
            <a:spcAft>
              <a:spcPct val="20000"/>
            </a:spcAft>
            <a:buChar char="•"/>
          </a:pPr>
          <a:r>
            <a:rPr lang="en-GB" sz="1600" kern="1200" dirty="0"/>
            <a:t>Contact when target is reached       Or</a:t>
          </a:r>
        </a:p>
        <a:p>
          <a:pPr marL="171450" lvl="1" indent="-171450" algn="l" defTabSz="711200">
            <a:lnSpc>
              <a:spcPct val="90000"/>
            </a:lnSpc>
            <a:spcBef>
              <a:spcPct val="0"/>
            </a:spcBef>
            <a:spcAft>
              <a:spcPct val="20000"/>
            </a:spcAft>
            <a:buChar char="•"/>
          </a:pPr>
          <a:r>
            <a:rPr lang="en-GB" sz="1600" kern="1200" dirty="0"/>
            <a:t>Contact if target has not been reached and dose is now more than 0.3units / Kg or 0.5units / Kg  of body weight</a:t>
          </a:r>
        </a:p>
      </dsp:txBody>
      <dsp:txXfrm>
        <a:off x="0" y="4266421"/>
        <a:ext cx="5152413" cy="1065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9D7E4-2538-4EC8-B166-D88E05D7CC3F}">
      <dsp:nvSpPr>
        <dsp:cNvPr id="0" name=""/>
        <dsp:cNvSpPr/>
      </dsp:nvSpPr>
      <dsp:spPr>
        <a:xfrm>
          <a:off x="0" y="126968"/>
          <a:ext cx="7357583" cy="5036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Consider a more active titration if :-</a:t>
          </a:r>
        </a:p>
      </dsp:txBody>
      <dsp:txXfrm>
        <a:off x="24588" y="151556"/>
        <a:ext cx="7308407" cy="454509"/>
      </dsp:txXfrm>
    </dsp:sp>
    <dsp:sp modelId="{88007DB0-F73E-4187-A79F-B8704B332095}">
      <dsp:nvSpPr>
        <dsp:cNvPr id="0" name=""/>
        <dsp:cNvSpPr/>
      </dsp:nvSpPr>
      <dsp:spPr>
        <a:xfrm>
          <a:off x="0" y="630653"/>
          <a:ext cx="7357583" cy="23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Osmotic symptoms</a:t>
          </a:r>
          <a:endParaRPr lang="en-GB" sz="1600" kern="1200" dirty="0"/>
        </a:p>
        <a:p>
          <a:pPr marL="342900" lvl="2" indent="-171450" algn="l" defTabSz="711200">
            <a:lnSpc>
              <a:spcPct val="90000"/>
            </a:lnSpc>
            <a:spcBef>
              <a:spcPct val="0"/>
            </a:spcBef>
            <a:spcAft>
              <a:spcPct val="20000"/>
            </a:spcAft>
            <a:buChar char="•"/>
          </a:pPr>
          <a:r>
            <a:rPr lang="en-GB" sz="1600" kern="1200"/>
            <a:t>This implies acute loss of insulin production and more rapid control of glucose may preserve B Cell function in type 2 </a:t>
          </a:r>
          <a:endParaRPr lang="en-GB" sz="1600" kern="1200" dirty="0"/>
        </a:p>
        <a:p>
          <a:pPr marL="171450" lvl="1" indent="-171450" algn="l" defTabSz="711200">
            <a:lnSpc>
              <a:spcPct val="90000"/>
            </a:lnSpc>
            <a:spcBef>
              <a:spcPct val="0"/>
            </a:spcBef>
            <a:spcAft>
              <a:spcPct val="20000"/>
            </a:spcAft>
            <a:buChar char="•"/>
          </a:pPr>
          <a:r>
            <a:rPr lang="en-GB" sz="1600" kern="1200"/>
            <a:t>Ketones present</a:t>
          </a:r>
          <a:endParaRPr lang="en-GB" sz="1600" kern="1200" dirty="0"/>
        </a:p>
        <a:p>
          <a:pPr marL="342900" lvl="2" indent="-171450" algn="l" defTabSz="711200">
            <a:lnSpc>
              <a:spcPct val="90000"/>
            </a:lnSpc>
            <a:spcBef>
              <a:spcPct val="0"/>
            </a:spcBef>
            <a:spcAft>
              <a:spcPct val="20000"/>
            </a:spcAft>
            <a:buChar char="•"/>
          </a:pPr>
          <a:r>
            <a:rPr lang="en-GB" sz="1600" kern="1200"/>
            <a:t>Suggest decompensation due to insulin deficiency and a more rapid correction will stop worsening of metabolic issues</a:t>
          </a:r>
          <a:endParaRPr lang="en-GB" sz="1600" kern="1200" dirty="0"/>
        </a:p>
        <a:p>
          <a:pPr marL="171450" lvl="1" indent="-171450" algn="l" defTabSz="711200">
            <a:lnSpc>
              <a:spcPct val="90000"/>
            </a:lnSpc>
            <a:spcBef>
              <a:spcPct val="0"/>
            </a:spcBef>
            <a:spcAft>
              <a:spcPct val="20000"/>
            </a:spcAft>
            <a:buChar char="•"/>
          </a:pPr>
          <a:r>
            <a:rPr lang="en-GB" sz="1600" kern="1200"/>
            <a:t>Acute illness</a:t>
          </a:r>
          <a:endParaRPr lang="en-GB" sz="1600" kern="1200" dirty="0"/>
        </a:p>
        <a:p>
          <a:pPr marL="171450" lvl="1" indent="-171450" algn="l" defTabSz="711200">
            <a:lnSpc>
              <a:spcPct val="90000"/>
            </a:lnSpc>
            <a:spcBef>
              <a:spcPct val="0"/>
            </a:spcBef>
            <a:spcAft>
              <a:spcPct val="20000"/>
            </a:spcAft>
            <a:buChar char="•"/>
          </a:pPr>
          <a:r>
            <a:rPr lang="en-GB" sz="1600" kern="1200"/>
            <a:t>Steroids  prescribed</a:t>
          </a:r>
          <a:endParaRPr lang="en-GB" sz="1600" kern="1200" dirty="0"/>
        </a:p>
        <a:p>
          <a:pPr marL="171450" lvl="1" indent="-171450" algn="l" defTabSz="711200">
            <a:lnSpc>
              <a:spcPct val="90000"/>
            </a:lnSpc>
            <a:spcBef>
              <a:spcPct val="0"/>
            </a:spcBef>
            <a:spcAft>
              <a:spcPct val="20000"/>
            </a:spcAft>
            <a:buChar char="•"/>
          </a:pPr>
          <a:endParaRPr lang="en-GB" sz="1600" kern="1200" dirty="0"/>
        </a:p>
      </dsp:txBody>
      <dsp:txXfrm>
        <a:off x="0" y="630653"/>
        <a:ext cx="7357583" cy="2390850"/>
      </dsp:txXfrm>
    </dsp:sp>
    <dsp:sp modelId="{D4116CB2-9A4D-4268-A810-9FBE22CB111B}">
      <dsp:nvSpPr>
        <dsp:cNvPr id="0" name=""/>
        <dsp:cNvSpPr/>
      </dsp:nvSpPr>
      <dsp:spPr>
        <a:xfrm>
          <a:off x="0" y="3021503"/>
          <a:ext cx="7357583" cy="50368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Consider a slower titration if:-</a:t>
          </a:r>
        </a:p>
      </dsp:txBody>
      <dsp:txXfrm>
        <a:off x="24588" y="3046091"/>
        <a:ext cx="7308407" cy="454509"/>
      </dsp:txXfrm>
    </dsp:sp>
    <dsp:sp modelId="{B85D272D-348D-4104-B794-F609C5B4AB6F}">
      <dsp:nvSpPr>
        <dsp:cNvPr id="0" name=""/>
        <dsp:cNvSpPr/>
      </dsp:nvSpPr>
      <dsp:spPr>
        <a:xfrm>
          <a:off x="0" y="3525188"/>
          <a:ext cx="7357583"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t>Hyperglycaemia present for several weeks +</a:t>
          </a:r>
          <a:endParaRPr lang="en-GB" sz="1600" kern="1200" dirty="0"/>
        </a:p>
        <a:p>
          <a:pPr marL="171450" lvl="1" indent="-171450" algn="l" defTabSz="711200">
            <a:lnSpc>
              <a:spcPct val="90000"/>
            </a:lnSpc>
            <a:spcBef>
              <a:spcPct val="0"/>
            </a:spcBef>
            <a:spcAft>
              <a:spcPct val="20000"/>
            </a:spcAft>
            <a:buChar char="•"/>
          </a:pPr>
          <a:r>
            <a:rPr lang="en-GB" sz="1600" kern="1200"/>
            <a:t>Frail / elderly</a:t>
          </a:r>
          <a:endParaRPr lang="en-GB" sz="1600" kern="1200" dirty="0"/>
        </a:p>
        <a:p>
          <a:pPr marL="171450" lvl="1" indent="-171450" algn="l" defTabSz="711200">
            <a:lnSpc>
              <a:spcPct val="90000"/>
            </a:lnSpc>
            <a:spcBef>
              <a:spcPct val="0"/>
            </a:spcBef>
            <a:spcAft>
              <a:spcPct val="20000"/>
            </a:spcAft>
            <a:buChar char="•"/>
          </a:pPr>
          <a:r>
            <a:rPr lang="en-GB" sz="1600" kern="1200"/>
            <a:t>Poor understanding or ability to monitor</a:t>
          </a:r>
          <a:endParaRPr lang="en-GB" sz="1600" kern="1200" dirty="0"/>
        </a:p>
        <a:p>
          <a:pPr marL="171450" lvl="1" indent="-171450" algn="l" defTabSz="711200">
            <a:lnSpc>
              <a:spcPct val="90000"/>
            </a:lnSpc>
            <a:spcBef>
              <a:spcPct val="0"/>
            </a:spcBef>
            <a:spcAft>
              <a:spcPct val="20000"/>
            </a:spcAft>
            <a:buChar char="•"/>
          </a:pPr>
          <a:r>
            <a:rPr lang="en-GB" sz="1600" kern="1200"/>
            <a:t>Known Retinopathy</a:t>
          </a:r>
          <a:endParaRPr lang="en-GB" sz="1600" kern="1200" dirty="0"/>
        </a:p>
      </dsp:txBody>
      <dsp:txXfrm>
        <a:off x="0" y="3525188"/>
        <a:ext cx="7357583" cy="11084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F41C-B50D-4757-92E1-05781C5CBB49}">
      <dsp:nvSpPr>
        <dsp:cNvPr id="0" name=""/>
        <dsp:cNvSpPr/>
      </dsp:nvSpPr>
      <dsp:spPr>
        <a:xfrm>
          <a:off x="0" y="9474"/>
          <a:ext cx="5152413" cy="716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Review should be considered if there appears to be a poor response to insulin</a:t>
          </a:r>
        </a:p>
      </dsp:txBody>
      <dsp:txXfrm>
        <a:off x="34954" y="44428"/>
        <a:ext cx="5082505" cy="646132"/>
      </dsp:txXfrm>
    </dsp:sp>
    <dsp:sp modelId="{60AD9460-1324-4FC9-BFCA-4FD6179D0B50}">
      <dsp:nvSpPr>
        <dsp:cNvPr id="0" name=""/>
        <dsp:cNvSpPr/>
      </dsp:nvSpPr>
      <dsp:spPr>
        <a:xfrm>
          <a:off x="0" y="777354"/>
          <a:ext cx="5152413" cy="716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Revisit the basics</a:t>
          </a:r>
        </a:p>
      </dsp:txBody>
      <dsp:txXfrm>
        <a:off x="34954" y="812308"/>
        <a:ext cx="5082505" cy="646132"/>
      </dsp:txXfrm>
    </dsp:sp>
    <dsp:sp modelId="{2BF4CBA7-ADBB-4021-A79A-8FECBAAFEC75}">
      <dsp:nvSpPr>
        <dsp:cNvPr id="0" name=""/>
        <dsp:cNvSpPr/>
      </dsp:nvSpPr>
      <dsp:spPr>
        <a:xfrm>
          <a:off x="0" y="1493394"/>
          <a:ext cx="5152413"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8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dirty="0"/>
            <a:t>Storage of insulin</a:t>
          </a:r>
        </a:p>
        <a:p>
          <a:pPr marL="114300" lvl="1" indent="-114300" algn="l" defTabSz="622300">
            <a:lnSpc>
              <a:spcPct val="90000"/>
            </a:lnSpc>
            <a:spcBef>
              <a:spcPct val="0"/>
            </a:spcBef>
            <a:spcAft>
              <a:spcPct val="20000"/>
            </a:spcAft>
            <a:buChar char="•"/>
          </a:pPr>
          <a:r>
            <a:rPr lang="en-GB" sz="1400" kern="1200" dirty="0"/>
            <a:t>Injection technique</a:t>
          </a:r>
        </a:p>
        <a:p>
          <a:pPr marL="228600" lvl="2" indent="-114300" algn="l" defTabSz="622300">
            <a:lnSpc>
              <a:spcPct val="90000"/>
            </a:lnSpc>
            <a:spcBef>
              <a:spcPct val="0"/>
            </a:spcBef>
            <a:spcAft>
              <a:spcPct val="20000"/>
            </a:spcAft>
            <a:buChar char="•"/>
          </a:pPr>
          <a:r>
            <a:rPr lang="en-GB" sz="1400" kern="1200" dirty="0"/>
            <a:t>Appropriate use of device</a:t>
          </a:r>
        </a:p>
        <a:p>
          <a:pPr marL="228600" lvl="2" indent="-114300" algn="l" defTabSz="622300">
            <a:lnSpc>
              <a:spcPct val="90000"/>
            </a:lnSpc>
            <a:spcBef>
              <a:spcPct val="0"/>
            </a:spcBef>
            <a:spcAft>
              <a:spcPct val="20000"/>
            </a:spcAft>
            <a:buChar char="•"/>
          </a:pPr>
          <a:r>
            <a:rPr lang="en-GB" sz="1400" kern="1200" dirty="0"/>
            <a:t>Injection sites</a:t>
          </a:r>
        </a:p>
        <a:p>
          <a:pPr marL="114300" lvl="1" indent="-114300" algn="l" defTabSz="622300">
            <a:lnSpc>
              <a:spcPct val="90000"/>
            </a:lnSpc>
            <a:spcBef>
              <a:spcPct val="0"/>
            </a:spcBef>
            <a:spcAft>
              <a:spcPct val="20000"/>
            </a:spcAft>
            <a:buChar char="•"/>
          </a:pPr>
          <a:r>
            <a:rPr lang="en-GB" sz="1400" kern="1200" dirty="0"/>
            <a:t>Diet and lifestyle change</a:t>
          </a:r>
        </a:p>
        <a:p>
          <a:pPr marL="114300" lvl="1" indent="-114300" algn="l" defTabSz="622300">
            <a:lnSpc>
              <a:spcPct val="90000"/>
            </a:lnSpc>
            <a:spcBef>
              <a:spcPct val="0"/>
            </a:spcBef>
            <a:spcAft>
              <a:spcPct val="20000"/>
            </a:spcAft>
            <a:buChar char="•"/>
          </a:pPr>
          <a:r>
            <a:rPr lang="en-GB" sz="1400" kern="1200" dirty="0"/>
            <a:t>Influence of other therapies that may have been started or stopped</a:t>
          </a:r>
        </a:p>
      </dsp:txBody>
      <dsp:txXfrm>
        <a:off x="0" y="1493394"/>
        <a:ext cx="5152413" cy="1639440"/>
      </dsp:txXfrm>
    </dsp:sp>
    <dsp:sp modelId="{BA87C4A0-3EE4-43B9-A913-F92F62699587}">
      <dsp:nvSpPr>
        <dsp:cNvPr id="0" name=""/>
        <dsp:cNvSpPr/>
      </dsp:nvSpPr>
      <dsp:spPr>
        <a:xfrm>
          <a:off x="0" y="3132835"/>
          <a:ext cx="5152413" cy="716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Advise blood glucose monitoring other times of the day</a:t>
          </a:r>
        </a:p>
      </dsp:txBody>
      <dsp:txXfrm>
        <a:off x="34954" y="3167789"/>
        <a:ext cx="5082505" cy="646132"/>
      </dsp:txXfrm>
    </dsp:sp>
    <dsp:sp modelId="{5DB336DD-6841-47F6-91C9-7C16991F89FB}">
      <dsp:nvSpPr>
        <dsp:cNvPr id="0" name=""/>
        <dsp:cNvSpPr/>
      </dsp:nvSpPr>
      <dsp:spPr>
        <a:xfrm>
          <a:off x="0" y="3900715"/>
          <a:ext cx="5152413" cy="716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Consider alternative regimen before further up titration of basal insulin</a:t>
          </a:r>
        </a:p>
      </dsp:txBody>
      <dsp:txXfrm>
        <a:off x="34954" y="3935669"/>
        <a:ext cx="5082505" cy="646132"/>
      </dsp:txXfrm>
    </dsp:sp>
    <dsp:sp modelId="{325F8245-E359-4F4D-BAED-5AE57A7CD809}">
      <dsp:nvSpPr>
        <dsp:cNvPr id="0" name=""/>
        <dsp:cNvSpPr/>
      </dsp:nvSpPr>
      <dsp:spPr>
        <a:xfrm>
          <a:off x="0" y="4616755"/>
          <a:ext cx="5152413"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8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dirty="0"/>
            <a:t>Addition of bolus quick acting insulin before food</a:t>
          </a:r>
        </a:p>
        <a:p>
          <a:pPr marL="114300" lvl="1" indent="-114300" algn="l" defTabSz="622300">
            <a:lnSpc>
              <a:spcPct val="90000"/>
            </a:lnSpc>
            <a:spcBef>
              <a:spcPct val="0"/>
            </a:spcBef>
            <a:spcAft>
              <a:spcPct val="20000"/>
            </a:spcAft>
            <a:buChar char="•"/>
          </a:pPr>
          <a:r>
            <a:rPr lang="en-GB" sz="1400" kern="1200" dirty="0"/>
            <a:t>Twice daily mixed insulin</a:t>
          </a:r>
        </a:p>
        <a:p>
          <a:pPr marL="114300" lvl="1" indent="-114300" algn="l" defTabSz="622300">
            <a:lnSpc>
              <a:spcPct val="90000"/>
            </a:lnSpc>
            <a:spcBef>
              <a:spcPct val="0"/>
            </a:spcBef>
            <a:spcAft>
              <a:spcPct val="20000"/>
            </a:spcAft>
            <a:buChar char="•"/>
          </a:pPr>
          <a:r>
            <a:rPr lang="en-GB" sz="1400" kern="1200" dirty="0"/>
            <a:t>Addition of other therapies</a:t>
          </a:r>
        </a:p>
      </dsp:txBody>
      <dsp:txXfrm>
        <a:off x="0" y="4616755"/>
        <a:ext cx="5152413" cy="7265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944A2-470E-4436-B925-DF175F8D2283}"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89B6A-A696-4351-AB29-81BA2337D738}" type="slidenum">
              <a:rPr lang="en-GB" smtClean="0"/>
              <a:t>‹#›</a:t>
            </a:fld>
            <a:endParaRPr lang="en-GB"/>
          </a:p>
        </p:txBody>
      </p:sp>
    </p:spTree>
    <p:extLst>
      <p:ext uri="{BB962C8B-B14F-4D97-AF65-F5344CB8AC3E}">
        <p14:creationId xmlns:p14="http://schemas.microsoft.com/office/powerpoint/2010/main" val="166979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489B6A-A696-4351-AB29-81BA2337D738}" type="slidenum">
              <a:rPr lang="en-GB" smtClean="0"/>
              <a:t>1</a:t>
            </a:fld>
            <a:endParaRPr lang="en-GB"/>
          </a:p>
        </p:txBody>
      </p:sp>
    </p:spTree>
    <p:extLst>
      <p:ext uri="{BB962C8B-B14F-4D97-AF65-F5344CB8AC3E}">
        <p14:creationId xmlns:p14="http://schemas.microsoft.com/office/powerpoint/2010/main" val="49181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about importance of insulin passports and reason behind their use – giving examples</a:t>
            </a:r>
            <a:r>
              <a:rPr lang="en-GB" baseline="0" dirty="0"/>
              <a:t> of common errors ( Humalog / Humalog mix25 ) device differences and also concern with BIOSIMILARS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826E1-DC14-4623-AFC4-C10AF6144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9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Verdana" pitchFamily="34" charset="0"/>
              </a:rPr>
              <a:t>Insulin is not without its challenges</a:t>
            </a:r>
          </a:p>
          <a:p>
            <a:r>
              <a:rPr lang="en-GB">
                <a:latin typeface="Verdana" pitchFamily="34" charset="0"/>
              </a:rPr>
              <a:t>These include</a:t>
            </a:r>
          </a:p>
          <a:p>
            <a:pPr marL="171450" indent="-171450">
              <a:buFontTx/>
              <a:buChar char="-"/>
            </a:pPr>
            <a:r>
              <a:rPr lang="en-GB">
                <a:latin typeface="Verdana" pitchFamily="34" charset="0"/>
              </a:rPr>
              <a:t>Injection</a:t>
            </a:r>
          </a:p>
          <a:p>
            <a:pPr marL="171450" indent="-171450">
              <a:buFontTx/>
              <a:buChar char="-"/>
            </a:pPr>
            <a:r>
              <a:rPr lang="en-GB">
                <a:latin typeface="Verdana" pitchFamily="34" charset="0"/>
              </a:rPr>
              <a:t>Device</a:t>
            </a:r>
          </a:p>
          <a:p>
            <a:pPr marL="171450" indent="-171450">
              <a:buFontTx/>
              <a:buChar char="-"/>
            </a:pPr>
            <a:r>
              <a:rPr lang="en-GB">
                <a:latin typeface="Verdana" pitchFamily="34" charset="0"/>
              </a:rPr>
              <a:t>Fear</a:t>
            </a:r>
          </a:p>
          <a:p>
            <a:pPr marL="171450" indent="-171450">
              <a:buFontTx/>
              <a:buChar char="-"/>
            </a:pPr>
            <a:r>
              <a:rPr lang="en-GB">
                <a:latin typeface="Verdana" pitchFamily="34" charset="0"/>
              </a:rPr>
              <a:t>Short  term and long term complications / risks</a:t>
            </a:r>
          </a:p>
          <a:p>
            <a:pPr marL="171450" indent="-171450">
              <a:buFontTx/>
              <a:buChar char="-"/>
            </a:pPr>
            <a:r>
              <a:rPr lang="en-GB">
                <a:latin typeface="Verdana" pitchFamily="34" charset="0"/>
              </a:rPr>
              <a:t>Psychological issues</a:t>
            </a:r>
          </a:p>
          <a:p>
            <a:pPr marL="171450" indent="-171450">
              <a:buFontTx/>
              <a:buChar char="-"/>
            </a:pPr>
            <a:r>
              <a:rPr lang="en-GB">
                <a:latin typeface="Verdana" pitchFamily="34" charset="0"/>
              </a:rPr>
              <a:t>Social issues</a:t>
            </a:r>
          </a:p>
        </p:txBody>
      </p:sp>
      <p:sp>
        <p:nvSpPr>
          <p:cNvPr id="5" name="Slide Number Placeholder 3"/>
          <p:cNvSpPr>
            <a:spLocks noGrp="1"/>
          </p:cNvSpPr>
          <p:nvPr>
            <p:ph type="sldNum" sz="quarter" idx="5"/>
          </p:nvPr>
        </p:nvSpPr>
        <p:spPr>
          <a:xfrm>
            <a:off x="3884613" y="8685214"/>
            <a:ext cx="29718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27A46-2A4A-4C9F-A397-6F94CE2147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900">
                <a:latin typeface="Verdana" pitchFamily="34" charset="0"/>
                <a:ea typeface="Verdana" pitchFamily="34" charset="0"/>
                <a:cs typeface="Verdana" pitchFamily="34" charset="0"/>
              </a:rPr>
              <a:t>Compliance can be a significant issue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DB57C-2F3B-4521-8E4B-CF0D3A41BE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these patient types , in what circumstances would each of these profiles may be better suited ?</a:t>
            </a:r>
          </a:p>
          <a:p>
            <a:r>
              <a:rPr lang="en-GB" dirty="0"/>
              <a:t>Consider</a:t>
            </a:r>
          </a:p>
          <a:p>
            <a:pPr marL="171450" indent="-171450">
              <a:buFontTx/>
              <a:buChar char="-"/>
            </a:pPr>
            <a:r>
              <a:rPr lang="en-GB" dirty="0"/>
              <a:t>Food compliance</a:t>
            </a:r>
          </a:p>
          <a:p>
            <a:pPr marL="171450" indent="-171450">
              <a:buFontTx/>
              <a:buChar char="-"/>
            </a:pPr>
            <a:r>
              <a:rPr lang="en-GB" dirty="0"/>
              <a:t>Injection compliance ( Self / DN administered)</a:t>
            </a:r>
          </a:p>
          <a:p>
            <a:pPr marL="171450" indent="-171450">
              <a:buFontTx/>
              <a:buChar char="-"/>
            </a:pPr>
            <a:r>
              <a:rPr lang="en-GB" dirty="0"/>
              <a:t>Avoidance of other therapies ( Bolus insulin)</a:t>
            </a:r>
          </a:p>
          <a:p>
            <a:pPr marL="171450" indent="-171450">
              <a:buFontTx/>
              <a:buChar char="-"/>
            </a:pPr>
            <a:r>
              <a:rPr lang="en-GB" dirty="0"/>
              <a:t>Hypoglycaemia risk</a:t>
            </a:r>
          </a:p>
          <a:p>
            <a:pPr marL="171450" indent="-171450">
              <a:buFontTx/>
              <a:buChar char="-"/>
            </a:pPr>
            <a:r>
              <a:rPr lang="en-GB" dirty="0"/>
              <a:t>Target attainment</a:t>
            </a:r>
          </a:p>
          <a:p>
            <a:pPr marL="171450" indent="-171450">
              <a:buFontTx/>
              <a:buChar char="-"/>
            </a:pPr>
            <a:r>
              <a:rPr lang="en-GB" dirty="0"/>
              <a:t>Need for monitoring</a:t>
            </a:r>
          </a:p>
        </p:txBody>
      </p:sp>
      <p:sp>
        <p:nvSpPr>
          <p:cNvPr id="4" name="Slide Number Placeholder 3"/>
          <p:cNvSpPr>
            <a:spLocks noGrp="1"/>
          </p:cNvSpPr>
          <p:nvPr>
            <p:ph type="sldNum" sz="quarter" idx="5"/>
          </p:nvPr>
        </p:nvSpPr>
        <p:spPr/>
        <p:txBody>
          <a:bodyPr/>
          <a:lstStyle/>
          <a:p>
            <a:fld id="{D0C74815-05D0-4EF5-8645-589F8C4EE60F}" type="slidenum">
              <a:rPr lang="en-GB" smtClean="0"/>
              <a:t>46</a:t>
            </a:fld>
            <a:endParaRPr lang="en-GB" dirty="0"/>
          </a:p>
        </p:txBody>
      </p:sp>
    </p:spTree>
    <p:extLst>
      <p:ext uri="{BB962C8B-B14F-4D97-AF65-F5344CB8AC3E}">
        <p14:creationId xmlns:p14="http://schemas.microsoft.com/office/powerpoint/2010/main" val="53152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288A8-5067-4D56-9E95-1D62EDA737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955" name="Rectangle 2"/>
          <p:cNvSpPr>
            <a:spLocks noGrp="1" noRot="1" noChangeAspect="1" noChangeArrowheads="1" noTextEdit="1"/>
          </p:cNvSpPr>
          <p:nvPr>
            <p:ph type="sldImg"/>
          </p:nvPr>
        </p:nvSpPr>
        <p:spPr bwMode="auto">
          <a:xfrm>
            <a:off x="393700" y="692150"/>
            <a:ext cx="6075363" cy="3417888"/>
          </a:xfrm>
          <a:noFill/>
          <a:ln cap="flat">
            <a:solidFill>
              <a:schemeClr val="tx1"/>
            </a:solidFill>
            <a:miter lim="800000"/>
            <a:headEnd/>
            <a:tailEnd/>
          </a:ln>
        </p:spPr>
      </p:sp>
      <p:sp>
        <p:nvSpPr>
          <p:cNvPr id="125956" name="Rectangle 3"/>
          <p:cNvSpPr>
            <a:spLocks noGrp="1" noChangeArrowheads="1"/>
          </p:cNvSpPr>
          <p:nvPr>
            <p:ph type="body" idx="1"/>
          </p:nvPr>
        </p:nvSpPr>
        <p:spPr bwMode="auto">
          <a:xfrm>
            <a:off x="912813" y="4348163"/>
            <a:ext cx="5030787" cy="3848100"/>
          </a:xfrm>
          <a:noFill/>
        </p:spPr>
        <p:txBody>
          <a:bodyPr wrap="square" lIns="92075" tIns="46038" rIns="92075" bIns="46038" numCol="1" anchor="t" anchorCtr="0" compatLnSpc="1">
            <a:prstTxWarp prst="textNoShape">
              <a:avLst/>
            </a:prstTxWarp>
          </a:bodyPr>
          <a:lstStyle/>
          <a:p>
            <a:pPr defTabSz="915988"/>
            <a:r>
              <a:rPr lang="en-US" b="1" dirty="0"/>
              <a:t>3 specific sections that that need to be covered</a:t>
            </a:r>
          </a:p>
          <a:p>
            <a:pPr defTabSz="915988"/>
            <a:endParaRPr lang="en-US" b="1" dirty="0"/>
          </a:p>
          <a:p>
            <a:pPr defTabSz="915988"/>
            <a:r>
              <a:rPr lang="en-US" b="1" dirty="0"/>
              <a:t>Options regarding insulin delivery systems – which one will best suit the physiology, psychology and sociology of each patient?</a:t>
            </a:r>
          </a:p>
          <a:p>
            <a:pPr defTabSz="915988"/>
            <a:r>
              <a:rPr lang="en-US" b="1" dirty="0"/>
              <a:t>This section should be discussed when reviewing insulin use as well as at initiations</a:t>
            </a:r>
          </a:p>
          <a:p>
            <a:pPr defTabSz="915988"/>
            <a:endParaRPr lang="en-US" b="1" dirty="0"/>
          </a:p>
        </p:txBody>
      </p:sp>
    </p:spTree>
    <p:extLst>
      <p:ext uri="{BB962C8B-B14F-4D97-AF65-F5344CB8AC3E}">
        <p14:creationId xmlns:p14="http://schemas.microsoft.com/office/powerpoint/2010/main" val="241996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288A8-5067-4D56-9E95-1D62EDA737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955" name="Rectangle 2"/>
          <p:cNvSpPr>
            <a:spLocks noGrp="1" noRot="1" noChangeAspect="1" noChangeArrowheads="1" noTextEdit="1"/>
          </p:cNvSpPr>
          <p:nvPr>
            <p:ph type="sldImg"/>
          </p:nvPr>
        </p:nvSpPr>
        <p:spPr bwMode="auto">
          <a:xfrm>
            <a:off x="393700" y="692150"/>
            <a:ext cx="6075363" cy="3417888"/>
          </a:xfrm>
          <a:noFill/>
          <a:ln cap="flat">
            <a:solidFill>
              <a:schemeClr val="tx1"/>
            </a:solidFill>
            <a:miter lim="800000"/>
            <a:headEnd/>
            <a:tailEnd/>
          </a:ln>
        </p:spPr>
      </p:sp>
      <p:sp>
        <p:nvSpPr>
          <p:cNvPr id="125956" name="Rectangle 3"/>
          <p:cNvSpPr>
            <a:spLocks noGrp="1" noChangeArrowheads="1"/>
          </p:cNvSpPr>
          <p:nvPr>
            <p:ph type="body" idx="1"/>
          </p:nvPr>
        </p:nvSpPr>
        <p:spPr bwMode="auto">
          <a:xfrm>
            <a:off x="912813" y="4348163"/>
            <a:ext cx="5030787" cy="3848100"/>
          </a:xfrm>
          <a:noFill/>
        </p:spPr>
        <p:txBody>
          <a:bodyPr wrap="square" lIns="92075" tIns="46038" rIns="92075" bIns="46038" numCol="1" anchor="t" anchorCtr="0" compatLnSpc="1">
            <a:prstTxWarp prst="textNoShape">
              <a:avLst/>
            </a:prstTxWarp>
          </a:bodyPr>
          <a:lstStyle/>
          <a:p>
            <a:pPr defTabSz="915988"/>
            <a:r>
              <a:rPr lang="en-US" b="1" dirty="0"/>
              <a:t>The review identifies the support that should be offered</a:t>
            </a:r>
          </a:p>
        </p:txBody>
      </p:sp>
    </p:spTree>
    <p:extLst>
      <p:ext uri="{BB962C8B-B14F-4D97-AF65-F5344CB8AC3E}">
        <p14:creationId xmlns:p14="http://schemas.microsoft.com/office/powerpoint/2010/main" val="88983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288A8-5067-4D56-9E95-1D62EDA737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955" name="Rectangle 2"/>
          <p:cNvSpPr>
            <a:spLocks noGrp="1" noRot="1" noChangeAspect="1" noChangeArrowheads="1" noTextEdit="1"/>
          </p:cNvSpPr>
          <p:nvPr>
            <p:ph type="sldImg"/>
          </p:nvPr>
        </p:nvSpPr>
        <p:spPr bwMode="auto">
          <a:xfrm>
            <a:off x="393700" y="692150"/>
            <a:ext cx="6075363" cy="3417888"/>
          </a:xfrm>
          <a:noFill/>
          <a:ln cap="flat">
            <a:solidFill>
              <a:schemeClr val="tx1"/>
            </a:solidFill>
            <a:miter lim="800000"/>
            <a:headEnd/>
            <a:tailEnd/>
          </a:ln>
        </p:spPr>
      </p:sp>
      <p:sp>
        <p:nvSpPr>
          <p:cNvPr id="125956" name="Rectangle 3"/>
          <p:cNvSpPr>
            <a:spLocks noGrp="1" noChangeArrowheads="1"/>
          </p:cNvSpPr>
          <p:nvPr>
            <p:ph type="body" idx="1"/>
          </p:nvPr>
        </p:nvSpPr>
        <p:spPr bwMode="auto">
          <a:xfrm>
            <a:off x="912813" y="4348163"/>
            <a:ext cx="5030787" cy="3848100"/>
          </a:xfrm>
          <a:noFill/>
        </p:spPr>
        <p:txBody>
          <a:bodyPr wrap="square" lIns="92075" tIns="46038" rIns="92075" bIns="46038" numCol="1" anchor="t" anchorCtr="0" compatLnSpc="1">
            <a:prstTxWarp prst="textNoShape">
              <a:avLst/>
            </a:prstTxWarp>
          </a:bodyPr>
          <a:lstStyle/>
          <a:p>
            <a:pPr defTabSz="915988"/>
            <a:r>
              <a:rPr lang="en-US" b="1" dirty="0"/>
              <a:t>Education to ensure understanding of insulin use / safety and self management of possible issues</a:t>
            </a:r>
          </a:p>
        </p:txBody>
      </p:sp>
    </p:spTree>
    <p:extLst>
      <p:ext uri="{BB962C8B-B14F-4D97-AF65-F5344CB8AC3E}">
        <p14:creationId xmlns:p14="http://schemas.microsoft.com/office/powerpoint/2010/main" val="25577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7BC2F-4A25-4F0B-A8D8-F3211D17BEA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91" name="Rectangle 2"/>
          <p:cNvSpPr>
            <a:spLocks noGrp="1" noRot="1" noChangeAspect="1" noChangeArrowheads="1" noTextEdit="1"/>
          </p:cNvSpPr>
          <p:nvPr>
            <p:ph type="sldImg"/>
          </p:nvPr>
        </p:nvSpPr>
        <p:spPr bwMode="auto">
          <a:xfrm>
            <a:off x="576263" y="795338"/>
            <a:ext cx="5708650" cy="3211512"/>
          </a:xfrm>
          <a:noFill/>
          <a:ln>
            <a:solidFill>
              <a:srgbClr val="000000"/>
            </a:solidFill>
            <a:miter lim="800000"/>
            <a:headEnd/>
            <a:tailEnd/>
          </a:ln>
        </p:spPr>
      </p:sp>
      <p:sp>
        <p:nvSpPr>
          <p:cNvPr id="114692" name="Rectangle 3"/>
          <p:cNvSpPr>
            <a:spLocks noGrp="1" noChangeArrowheads="1"/>
          </p:cNvSpPr>
          <p:nvPr>
            <p:ph type="body" idx="1"/>
          </p:nvPr>
        </p:nvSpPr>
        <p:spPr bwMode="auto">
          <a:xfrm>
            <a:off x="914400" y="4341813"/>
            <a:ext cx="5029200" cy="4222750"/>
          </a:xfrm>
          <a:noFill/>
        </p:spPr>
        <p:txBody>
          <a:bodyPr wrap="square" numCol="1" anchor="t" anchorCtr="0" compatLnSpc="1">
            <a:prstTxWarp prst="textNoShape">
              <a:avLst/>
            </a:prstTxWarp>
          </a:bodyPr>
          <a:lstStyle/>
          <a:p>
            <a:pPr defTabSz="915988"/>
            <a:endParaRPr lang="en-US"/>
          </a:p>
        </p:txBody>
      </p:sp>
    </p:spTree>
    <p:extLst>
      <p:ext uri="{BB962C8B-B14F-4D97-AF65-F5344CB8AC3E}">
        <p14:creationId xmlns:p14="http://schemas.microsoft.com/office/powerpoint/2010/main" val="12686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7BC2F-4A25-4F0B-A8D8-F3211D17BEA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691" name="Rectangle 2"/>
          <p:cNvSpPr>
            <a:spLocks noGrp="1" noRot="1" noChangeAspect="1" noChangeArrowheads="1" noTextEdit="1"/>
          </p:cNvSpPr>
          <p:nvPr>
            <p:ph type="sldImg"/>
          </p:nvPr>
        </p:nvSpPr>
        <p:spPr bwMode="auto">
          <a:xfrm>
            <a:off x="576263" y="795338"/>
            <a:ext cx="5708650" cy="3211512"/>
          </a:xfrm>
          <a:noFill/>
          <a:ln>
            <a:solidFill>
              <a:srgbClr val="000000"/>
            </a:solidFill>
            <a:miter lim="800000"/>
            <a:headEnd/>
            <a:tailEnd/>
          </a:ln>
        </p:spPr>
      </p:sp>
      <p:sp>
        <p:nvSpPr>
          <p:cNvPr id="114692" name="Rectangle 3"/>
          <p:cNvSpPr>
            <a:spLocks noGrp="1" noChangeArrowheads="1"/>
          </p:cNvSpPr>
          <p:nvPr>
            <p:ph type="body" idx="1"/>
          </p:nvPr>
        </p:nvSpPr>
        <p:spPr bwMode="auto">
          <a:xfrm>
            <a:off x="914400" y="4341813"/>
            <a:ext cx="5029200" cy="4222750"/>
          </a:xfrm>
          <a:noFill/>
        </p:spPr>
        <p:txBody>
          <a:bodyPr wrap="square" numCol="1" anchor="t" anchorCtr="0" compatLnSpc="1">
            <a:prstTxWarp prst="textNoShape">
              <a:avLst/>
            </a:prstTxWarp>
          </a:bodyPr>
          <a:lstStyle/>
          <a:p>
            <a:pPr defTabSz="915988"/>
            <a:r>
              <a:rPr lang="en-US"/>
              <a:t>Unfortunately we often leave insulin initiation as a last resort with HbA1c being very high before starting</a:t>
            </a:r>
          </a:p>
          <a:p>
            <a:pPr defTabSz="915988"/>
            <a:endParaRPr lang="en-US"/>
          </a:p>
          <a:p>
            <a:pPr defTabSz="915988"/>
            <a:r>
              <a:rPr lang="en-US"/>
              <a:t>Evidence shows that we start late but are slow at intensifying treatment</a:t>
            </a:r>
          </a:p>
        </p:txBody>
      </p:sp>
    </p:spTree>
    <p:extLst>
      <p:ext uri="{BB962C8B-B14F-4D97-AF65-F5344CB8AC3E}">
        <p14:creationId xmlns:p14="http://schemas.microsoft.com/office/powerpoint/2010/main" val="243659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a:latin typeface="Arial" pitchFamily="34" charset="0"/>
                <a:ea typeface="ＭＳ Ｐゴシック" pitchFamily="34" charset="-128"/>
              </a:rPr>
              <a:t>We should be more proactive at starting insulin due to the benefits of glucose control</a:t>
            </a:r>
          </a:p>
          <a:p>
            <a:pPr eaLnBrk="1" hangingPunct="1"/>
            <a:endParaRPr lang="en-GB">
              <a:latin typeface="Arial" pitchFamily="34" charset="0"/>
              <a:ea typeface="ＭＳ Ｐゴシック" pitchFamily="34" charset="-128"/>
            </a:endParaRPr>
          </a:p>
          <a:p>
            <a:pPr eaLnBrk="1" hangingPunct="1"/>
            <a:r>
              <a:rPr lang="en-GB">
                <a:latin typeface="Arial" pitchFamily="34" charset="0"/>
                <a:ea typeface="ＭＳ Ｐゴシック" pitchFamily="34" charset="-128"/>
              </a:rPr>
              <a:t>Insulin starts and intensification must be done appropriately to avoid complications , fear and issues with poor compliance</a:t>
            </a:r>
          </a:p>
        </p:txBody>
      </p:sp>
    </p:spTree>
    <p:extLst>
      <p:ext uri="{BB962C8B-B14F-4D97-AF65-F5344CB8AC3E}">
        <p14:creationId xmlns:p14="http://schemas.microsoft.com/office/powerpoint/2010/main" val="55030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a:latin typeface="Arial" pitchFamily="34" charset="0"/>
                <a:ea typeface="ＭＳ Ｐゴシック" pitchFamily="34" charset="-128"/>
              </a:rPr>
              <a:t>Appropriate as safe use of insulin therapy is a challenge to Health Care professionals</a:t>
            </a:r>
          </a:p>
        </p:txBody>
      </p:sp>
    </p:spTree>
    <p:extLst>
      <p:ext uri="{BB962C8B-B14F-4D97-AF65-F5344CB8AC3E}">
        <p14:creationId xmlns:p14="http://schemas.microsoft.com/office/powerpoint/2010/main" val="96848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atin typeface="Arial" pitchFamily="34" charset="0"/>
              <a:ea typeface="ＭＳ Ｐゴシック" pitchFamily="34" charset="-128"/>
            </a:endParaRPr>
          </a:p>
        </p:txBody>
      </p:sp>
    </p:spTree>
    <p:extLst>
      <p:ext uri="{BB962C8B-B14F-4D97-AF65-F5344CB8AC3E}">
        <p14:creationId xmlns:p14="http://schemas.microsoft.com/office/powerpoint/2010/main" val="348251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489B6A-A696-4351-AB29-81BA2337D738}" type="slidenum">
              <a:rPr lang="en-GB" smtClean="0"/>
              <a:t>9</a:t>
            </a:fld>
            <a:endParaRPr lang="en-GB"/>
          </a:p>
        </p:txBody>
      </p:sp>
    </p:spTree>
    <p:extLst>
      <p:ext uri="{BB962C8B-B14F-4D97-AF65-F5344CB8AC3E}">
        <p14:creationId xmlns:p14="http://schemas.microsoft.com/office/powerpoint/2010/main" val="75642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Starting insulin can be confusing</a:t>
            </a:r>
          </a:p>
          <a:p>
            <a:r>
              <a:rPr lang="en-GB" dirty="0"/>
              <a:t>There are several important things that need to be considered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24503-525F-4A92-9F95-B71C6B34E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7BC2F-4A25-4F0B-A8D8-F3211D17BEA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691" name="Rectangle 2"/>
          <p:cNvSpPr>
            <a:spLocks noGrp="1" noRot="1" noChangeAspect="1" noChangeArrowheads="1" noTextEdit="1"/>
          </p:cNvSpPr>
          <p:nvPr>
            <p:ph type="sldImg"/>
          </p:nvPr>
        </p:nvSpPr>
        <p:spPr bwMode="auto">
          <a:xfrm>
            <a:off x="576263" y="795338"/>
            <a:ext cx="5708650" cy="3211512"/>
          </a:xfrm>
          <a:noFill/>
          <a:ln>
            <a:solidFill>
              <a:srgbClr val="000000"/>
            </a:solidFill>
            <a:miter lim="800000"/>
            <a:headEnd/>
            <a:tailEnd/>
          </a:ln>
        </p:spPr>
      </p:sp>
      <p:sp>
        <p:nvSpPr>
          <p:cNvPr id="114692" name="Rectangle 3"/>
          <p:cNvSpPr>
            <a:spLocks noGrp="1" noChangeArrowheads="1"/>
          </p:cNvSpPr>
          <p:nvPr>
            <p:ph type="body" idx="1"/>
          </p:nvPr>
        </p:nvSpPr>
        <p:spPr bwMode="auto">
          <a:xfrm>
            <a:off x="914400" y="4341813"/>
            <a:ext cx="5029200" cy="4222750"/>
          </a:xfrm>
          <a:noFill/>
        </p:spPr>
        <p:txBody>
          <a:bodyPr wrap="square" numCol="1" anchor="t" anchorCtr="0" compatLnSpc="1">
            <a:prstTxWarp prst="textNoShape">
              <a:avLst/>
            </a:prstTxWarp>
          </a:bodyPr>
          <a:lstStyle/>
          <a:p>
            <a:pPr defTabSz="915988"/>
            <a:r>
              <a:rPr lang="en-US" dirty="0"/>
              <a:t>Often it is easier to picture the insulin profile to work what would suite the individual</a:t>
            </a:r>
          </a:p>
        </p:txBody>
      </p:sp>
    </p:spTree>
    <p:extLst>
      <p:ext uri="{BB962C8B-B14F-4D97-AF65-F5344CB8AC3E}">
        <p14:creationId xmlns:p14="http://schemas.microsoft.com/office/powerpoint/2010/main" val="22104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CFDA-7339-4740-8130-F75CDA204B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DD548E-94AB-4637-9B7B-C30C39B4A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DBCE27-BA9A-43CF-B4FC-8F26C7EF1EF6}"/>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5" name="Footer Placeholder 4">
            <a:extLst>
              <a:ext uri="{FF2B5EF4-FFF2-40B4-BE49-F238E27FC236}">
                <a16:creationId xmlns:a16="http://schemas.microsoft.com/office/drawing/2014/main" id="{EB97A34B-01CB-472F-AD3A-C8FD502B6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D36B70-9AE4-4BF7-BCC6-CA5F14884E7C}"/>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31665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C2CA-0B29-4ACC-84FF-4D0F6323DE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E1EE55-0DFA-43CB-AAE7-5444CFBBB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CCBDE7-79CA-49BF-A5EC-15C6D854BF60}"/>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5" name="Footer Placeholder 4">
            <a:extLst>
              <a:ext uri="{FF2B5EF4-FFF2-40B4-BE49-F238E27FC236}">
                <a16:creationId xmlns:a16="http://schemas.microsoft.com/office/drawing/2014/main" id="{CD45123B-FE7A-4173-98F0-AA77CA9B4C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E6B22-03FA-48A3-85C6-F1653B30C03B}"/>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418096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7D99E-2D42-4E22-8C08-BF1DD5D45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8B0E8-90E2-48FD-81A0-4DFA1CBBC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0441B-D685-4D5A-B0AF-7FD1E8C6C136}"/>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5" name="Footer Placeholder 4">
            <a:extLst>
              <a:ext uri="{FF2B5EF4-FFF2-40B4-BE49-F238E27FC236}">
                <a16:creationId xmlns:a16="http://schemas.microsoft.com/office/drawing/2014/main" id="{A23B65EC-62CC-4A7D-849C-AB916E3498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A93AB5-9C54-4C71-947C-FF137A3A1B22}"/>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254452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lternativ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768351" y="1733551"/>
            <a:ext cx="10703983" cy="4179726"/>
          </a:xfrm>
        </p:spPr>
        <p:txBody>
          <a:bodyPr/>
          <a:lstStyle>
            <a:lvl1pPr>
              <a:defRPr sz="2000"/>
            </a:lvl1pPr>
            <a:lvl2pPr>
              <a:defRPr sz="2000"/>
            </a:lvl2pPr>
            <a:lvl3pPr>
              <a:defRPr sz="2000"/>
            </a:lvl3pPr>
            <a:lvl4pPr>
              <a:defRPr sz="20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Text Placeholder 7"/>
          <p:cNvSpPr>
            <a:spLocks noGrp="1"/>
          </p:cNvSpPr>
          <p:nvPr>
            <p:ph type="body" sz="quarter" idx="13"/>
          </p:nvPr>
        </p:nvSpPr>
        <p:spPr>
          <a:xfrm>
            <a:off x="1930399" y="6588226"/>
            <a:ext cx="8648700" cy="145950"/>
          </a:xfrm>
        </p:spPr>
        <p:txBody>
          <a:bodyPr anchor="b"/>
          <a:lstStyle>
            <a:lvl1pPr marL="0" indent="0">
              <a:spcBef>
                <a:spcPts val="0"/>
              </a:spcBef>
              <a:spcAft>
                <a:spcPts val="0"/>
              </a:spcAft>
              <a:buNone/>
              <a:defRPr sz="10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738531105"/>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1E91-2E35-46FE-ACF1-FBFB043718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2CB38A-3E9E-43B8-8499-A23097930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13D0B7-4812-455D-9997-F9957C4B417E}"/>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5" name="Footer Placeholder 4">
            <a:extLst>
              <a:ext uri="{FF2B5EF4-FFF2-40B4-BE49-F238E27FC236}">
                <a16:creationId xmlns:a16="http://schemas.microsoft.com/office/drawing/2014/main" id="{5352BC13-5BA6-4CAC-807D-44AC2D45FC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7C856C-AB42-4E36-818B-BB618AFC2C25}"/>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221129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C835-E39B-4D32-ABB5-E08F5C5F85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CFD13F-4083-4B80-8A00-E6231E9F0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14685F-3080-4F3A-B735-DCA7624F745C}"/>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5" name="Footer Placeholder 4">
            <a:extLst>
              <a:ext uri="{FF2B5EF4-FFF2-40B4-BE49-F238E27FC236}">
                <a16:creationId xmlns:a16="http://schemas.microsoft.com/office/drawing/2014/main" id="{965722F0-1757-4562-AB34-4D92B98668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1F23E-B3CB-4679-A16E-1A2DFB7C5E08}"/>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424505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B950-A372-48DD-BDC8-EA07043F7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5D577F-30C4-4E77-8167-7B138AACE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04965-E6E4-4AEC-9DFD-29605688EF0A}"/>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5" name="Footer Placeholder 4">
            <a:extLst>
              <a:ext uri="{FF2B5EF4-FFF2-40B4-BE49-F238E27FC236}">
                <a16:creationId xmlns:a16="http://schemas.microsoft.com/office/drawing/2014/main" id="{AF10679C-129F-40C0-BD0F-71E6CD839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5A7201-4679-48D2-A1C9-10FF9A7C4B67}"/>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309625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1DD9-736E-4F86-A7D3-CDAB2D137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F4432B-A2DC-4CBD-8608-1E4FD9DA86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F831E5-072E-44A3-86E4-817F645246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3748D9-BC1C-4B22-9FA2-9544F4CB5F04}"/>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6" name="Footer Placeholder 5">
            <a:extLst>
              <a:ext uri="{FF2B5EF4-FFF2-40B4-BE49-F238E27FC236}">
                <a16:creationId xmlns:a16="http://schemas.microsoft.com/office/drawing/2014/main" id="{3F2FDF5A-1B58-4C02-81BE-6A0846170C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C49AF3-676D-485B-9C60-EBA99D7F0A0A}"/>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4025640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9B6C-291F-4472-A37B-39238DC86A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2AED45-41AE-449F-A4CE-021A9DAE7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E237DC-9460-4664-ADBE-2AAAE755B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6BB1B6-3F95-4B6D-A89F-2614F4CF3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6DDC1A-F215-4DF4-ACCE-14AAEF4AE3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128C53-DF0E-48EB-89E4-6E97AD337B3B}"/>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8" name="Footer Placeholder 7">
            <a:extLst>
              <a:ext uri="{FF2B5EF4-FFF2-40B4-BE49-F238E27FC236}">
                <a16:creationId xmlns:a16="http://schemas.microsoft.com/office/drawing/2014/main" id="{FD0D4B44-AC96-4112-8737-3E75240667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28DD2C-A26E-4D25-98D3-043FA99DD324}"/>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2487205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990F-76F0-44CD-964F-97D1485868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EE047D-40B9-40F4-BAB0-BCE1F3303FC9}"/>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4" name="Footer Placeholder 3">
            <a:extLst>
              <a:ext uri="{FF2B5EF4-FFF2-40B4-BE49-F238E27FC236}">
                <a16:creationId xmlns:a16="http://schemas.microsoft.com/office/drawing/2014/main" id="{7A8B9EBD-1B30-4FFE-96B5-6CD5A07D31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23F19A-AAC3-4211-A04B-F22595701DF0}"/>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205659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02FE3-E7F2-4901-9DE4-E66ACEBF23B7}"/>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3" name="Footer Placeholder 2">
            <a:extLst>
              <a:ext uri="{FF2B5EF4-FFF2-40B4-BE49-F238E27FC236}">
                <a16:creationId xmlns:a16="http://schemas.microsoft.com/office/drawing/2014/main" id="{80BB17DD-C1E9-48A5-B8A2-E92E493FB7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DD6691-88CF-4E87-9E16-B33081B67690}"/>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255741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0BB8-96A8-4BF6-8650-45F3CFB24C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2EB4BE-71EE-45B3-8D97-D7F728F96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29F3C6-4583-4DBA-A961-3062A77B1FD8}"/>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5" name="Footer Placeholder 4">
            <a:extLst>
              <a:ext uri="{FF2B5EF4-FFF2-40B4-BE49-F238E27FC236}">
                <a16:creationId xmlns:a16="http://schemas.microsoft.com/office/drawing/2014/main" id="{D8BED50D-33C5-4A51-AE9C-0670A8F70E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93CF0D-8348-4B0C-B36B-2F7702374063}"/>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24461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464-7356-4F72-8D04-14D336A1B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08FFED-837E-4D18-9B51-7F4D8D351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637D7F-FAFA-41A5-9AE4-19D0F114B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47A0D-9A58-49B3-B966-210BC02888A4}"/>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6" name="Footer Placeholder 5">
            <a:extLst>
              <a:ext uri="{FF2B5EF4-FFF2-40B4-BE49-F238E27FC236}">
                <a16:creationId xmlns:a16="http://schemas.microsoft.com/office/drawing/2014/main" id="{9344C21D-7619-4E79-95C7-B4456A0F57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7E9DE0-40F7-4FD1-A16A-CB8B6EAA8518}"/>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1384822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0DD-D406-466F-BB91-91B85B201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1F7A33-55E4-4DC9-9D87-6F096002A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240E72-01D0-48AD-9161-FBA3003D6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2D855-6D24-4AE6-B902-F83446BAB24C}"/>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6" name="Footer Placeholder 5">
            <a:extLst>
              <a:ext uri="{FF2B5EF4-FFF2-40B4-BE49-F238E27FC236}">
                <a16:creationId xmlns:a16="http://schemas.microsoft.com/office/drawing/2014/main" id="{C4B930B8-9994-4730-A414-38C23F183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DD4734-3669-4D33-9C0C-083BB0DADB3A}"/>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1119529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3F34-3F2E-42D5-8492-E23AC4D451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750527-A0B4-4581-A588-F61C4C691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F8755-1144-41F5-96A1-7B1A99E96809}"/>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5" name="Footer Placeholder 4">
            <a:extLst>
              <a:ext uri="{FF2B5EF4-FFF2-40B4-BE49-F238E27FC236}">
                <a16:creationId xmlns:a16="http://schemas.microsoft.com/office/drawing/2014/main" id="{F9854E7D-5D71-44EC-A49A-8A2651C9AE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CB1BC6-4C07-4A63-AE9F-DA991B4D9B78}"/>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3843058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C18E13-4B2A-490B-A4D7-698F232344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916E8A-1BD2-470B-9477-F5A8F80AD6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E5AF7-8D82-4A4A-8343-64E1F5FE437F}"/>
              </a:ext>
            </a:extLst>
          </p:cNvPr>
          <p:cNvSpPr>
            <a:spLocks noGrp="1"/>
          </p:cNvSpPr>
          <p:nvPr>
            <p:ph type="dt" sz="half" idx="10"/>
          </p:nvPr>
        </p:nvSpPr>
        <p:spPr/>
        <p:txBody>
          <a:bodyPr/>
          <a:lstStyle/>
          <a:p>
            <a:fld id="{C3ACD905-3174-41DB-A616-204D701B7CDA}" type="datetimeFigureOut">
              <a:rPr lang="en-GB" smtClean="0"/>
              <a:t>15/05/2024</a:t>
            </a:fld>
            <a:endParaRPr lang="en-GB"/>
          </a:p>
        </p:txBody>
      </p:sp>
      <p:sp>
        <p:nvSpPr>
          <p:cNvPr id="5" name="Footer Placeholder 4">
            <a:extLst>
              <a:ext uri="{FF2B5EF4-FFF2-40B4-BE49-F238E27FC236}">
                <a16:creationId xmlns:a16="http://schemas.microsoft.com/office/drawing/2014/main" id="{850ADC3A-7862-4667-91F7-5AE306FAD0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02E4A0-0F47-4C8D-9C18-DF51AFE81DE2}"/>
              </a:ext>
            </a:extLst>
          </p:cNvPr>
          <p:cNvSpPr>
            <a:spLocks noGrp="1"/>
          </p:cNvSpPr>
          <p:nvPr>
            <p:ph type="sldNum" sz="quarter" idx="12"/>
          </p:nvPr>
        </p:nvSpPr>
        <p:spPr/>
        <p:txBody>
          <a:bodyPr/>
          <a:lstStyle/>
          <a:p>
            <a:fld id="{C779E221-369E-47B3-9933-1DF4BD2617E1}" type="slidenum">
              <a:rPr lang="en-GB" smtClean="0"/>
              <a:t>‹#›</a:t>
            </a:fld>
            <a:endParaRPr lang="en-GB"/>
          </a:p>
        </p:txBody>
      </p:sp>
    </p:spTree>
    <p:extLst>
      <p:ext uri="{BB962C8B-B14F-4D97-AF65-F5344CB8AC3E}">
        <p14:creationId xmlns:p14="http://schemas.microsoft.com/office/powerpoint/2010/main" val="217376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8F3A-DDF0-46B7-AEBE-DDDDAF869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5E0A3C-54D6-440C-BF8B-6CA9A860A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4809C-D30A-49DB-A080-1541C6114C76}"/>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5" name="Footer Placeholder 4">
            <a:extLst>
              <a:ext uri="{FF2B5EF4-FFF2-40B4-BE49-F238E27FC236}">
                <a16:creationId xmlns:a16="http://schemas.microsoft.com/office/drawing/2014/main" id="{9FAD8D51-DEB7-49C3-A60B-03225B463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AFA0D-0682-42F9-894B-18BBED6C7C9C}"/>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110399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726-1421-41FD-A81F-BFC0370A5E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5DFFB4-5519-4DC9-BFA9-AC8EA5C44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96EEC-2971-4559-BA9A-10C563C5F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447688-8895-4F24-B53B-FAD7E7BCC5AC}"/>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6" name="Footer Placeholder 5">
            <a:extLst>
              <a:ext uri="{FF2B5EF4-FFF2-40B4-BE49-F238E27FC236}">
                <a16:creationId xmlns:a16="http://schemas.microsoft.com/office/drawing/2014/main" id="{949CB421-5A69-46F0-98AF-ED1C99F77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281864-F114-474A-9BA3-BF9F3E94EC22}"/>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41426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5299-8608-456B-8212-1679A688E6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C94F0E-6F7C-40B4-926D-307BAFA1F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BE384-CA0B-4436-8A58-B1F797A8BE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65267C-AFE7-4E06-B763-F34E909DB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43484E-7A4B-4D9D-A004-108DE15606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B54081-6311-4045-A6AA-7BDF04657442}"/>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8" name="Footer Placeholder 7">
            <a:extLst>
              <a:ext uri="{FF2B5EF4-FFF2-40B4-BE49-F238E27FC236}">
                <a16:creationId xmlns:a16="http://schemas.microsoft.com/office/drawing/2014/main" id="{E634763B-64AC-420F-AF26-BD169D3D72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17C672-676B-4B70-B500-7C919B33C047}"/>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24308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6C53-9491-4766-B695-B57D63D556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4BA6F1-2ABA-499C-A9B5-25EA58786B28}"/>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4" name="Footer Placeholder 3">
            <a:extLst>
              <a:ext uri="{FF2B5EF4-FFF2-40B4-BE49-F238E27FC236}">
                <a16:creationId xmlns:a16="http://schemas.microsoft.com/office/drawing/2014/main" id="{7EFC8D15-ECC3-407A-8C7C-81DBFD13DF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7C97A3-CA92-4C81-8018-8A40CC36758A}"/>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249898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69B06A-059D-440C-9CB4-2B82F82B30C7}"/>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3" name="Footer Placeholder 2">
            <a:extLst>
              <a:ext uri="{FF2B5EF4-FFF2-40B4-BE49-F238E27FC236}">
                <a16:creationId xmlns:a16="http://schemas.microsoft.com/office/drawing/2014/main" id="{D81ED05B-CC85-4532-95AF-B4CF016000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356FEC-6CDD-4ED9-9F57-BA2C18D32151}"/>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246638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0CD3-1023-4D4E-A828-48C92B91C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9189DC-7FCA-40B2-9D7F-99E34AA30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28C80F-A09F-4950-9A35-E74069ED6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E365A-3831-4147-A4B1-E4DD554C48AA}"/>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6" name="Footer Placeholder 5">
            <a:extLst>
              <a:ext uri="{FF2B5EF4-FFF2-40B4-BE49-F238E27FC236}">
                <a16:creationId xmlns:a16="http://schemas.microsoft.com/office/drawing/2014/main" id="{79BAA386-50F0-4798-B01A-35AEDDD4C9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ECD08B-DFE8-490C-9001-60671C7EEB89}"/>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9155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6F2F-205E-4E1F-8990-12A2C15A4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5569FE-35DB-439D-836E-6B4C36B05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2BB2E7-0149-4753-886C-B6F07C927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99A0F-330E-4670-9CA9-7164C7EC563B}"/>
              </a:ext>
            </a:extLst>
          </p:cNvPr>
          <p:cNvSpPr>
            <a:spLocks noGrp="1"/>
          </p:cNvSpPr>
          <p:nvPr>
            <p:ph type="dt" sz="half" idx="10"/>
          </p:nvPr>
        </p:nvSpPr>
        <p:spPr/>
        <p:txBody>
          <a:bodyPr/>
          <a:lstStyle/>
          <a:p>
            <a:fld id="{9A0B6736-4D39-4E91-B4F0-89A1BB556B35}" type="datetimeFigureOut">
              <a:rPr lang="en-GB" smtClean="0"/>
              <a:t>15/05/2024</a:t>
            </a:fld>
            <a:endParaRPr lang="en-GB"/>
          </a:p>
        </p:txBody>
      </p:sp>
      <p:sp>
        <p:nvSpPr>
          <p:cNvPr id="6" name="Footer Placeholder 5">
            <a:extLst>
              <a:ext uri="{FF2B5EF4-FFF2-40B4-BE49-F238E27FC236}">
                <a16:creationId xmlns:a16="http://schemas.microsoft.com/office/drawing/2014/main" id="{93401950-DFA0-4894-9332-BB0B414B41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486147-AFAA-4E66-AC2B-2496821AAA2A}"/>
              </a:ext>
            </a:extLst>
          </p:cNvPr>
          <p:cNvSpPr>
            <a:spLocks noGrp="1"/>
          </p:cNvSpPr>
          <p:nvPr>
            <p:ph type="sldNum" sz="quarter" idx="12"/>
          </p:nvPr>
        </p:nvSpPr>
        <p:spPr/>
        <p:txBody>
          <a:bodyPr/>
          <a:lstStyle/>
          <a:p>
            <a:fld id="{4752F88D-5716-4BCB-A057-F74245018102}" type="slidenum">
              <a:rPr lang="en-GB" smtClean="0"/>
              <a:t>‹#›</a:t>
            </a:fld>
            <a:endParaRPr lang="en-GB"/>
          </a:p>
        </p:txBody>
      </p:sp>
    </p:spTree>
    <p:extLst>
      <p:ext uri="{BB962C8B-B14F-4D97-AF65-F5344CB8AC3E}">
        <p14:creationId xmlns:p14="http://schemas.microsoft.com/office/powerpoint/2010/main" val="419239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E276CB-7D5F-4E61-BEFF-307EF9326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749AB-FECA-40A3-AEE1-835D0BE2E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1905E-2D57-442B-A78E-05752C8D3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B6736-4D39-4E91-B4F0-89A1BB556B35}" type="datetimeFigureOut">
              <a:rPr lang="en-GB" smtClean="0"/>
              <a:t>15/05/2024</a:t>
            </a:fld>
            <a:endParaRPr lang="en-GB"/>
          </a:p>
        </p:txBody>
      </p:sp>
      <p:sp>
        <p:nvSpPr>
          <p:cNvPr id="5" name="Footer Placeholder 4">
            <a:extLst>
              <a:ext uri="{FF2B5EF4-FFF2-40B4-BE49-F238E27FC236}">
                <a16:creationId xmlns:a16="http://schemas.microsoft.com/office/drawing/2014/main" id="{FBC15820-5B6F-4E0E-9844-CB90A393F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C0ED65-2F9F-4679-9680-9DC1BD24E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F88D-5716-4BCB-A057-F74245018102}" type="slidenum">
              <a:rPr lang="en-GB" smtClean="0"/>
              <a:t>‹#›</a:t>
            </a:fld>
            <a:endParaRPr lang="en-GB"/>
          </a:p>
        </p:txBody>
      </p:sp>
    </p:spTree>
    <p:extLst>
      <p:ext uri="{BB962C8B-B14F-4D97-AF65-F5344CB8AC3E}">
        <p14:creationId xmlns:p14="http://schemas.microsoft.com/office/powerpoint/2010/main" val="29772634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A6536-725A-4B8C-99BB-B303283E7F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B9B4B7-AF59-4807-845C-59122925D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48D01-8CCF-435C-A204-B8A538F01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CD905-3174-41DB-A616-204D701B7CDA}" type="datetimeFigureOut">
              <a:rPr lang="en-GB" smtClean="0"/>
              <a:t>15/05/2024</a:t>
            </a:fld>
            <a:endParaRPr lang="en-GB"/>
          </a:p>
        </p:txBody>
      </p:sp>
      <p:sp>
        <p:nvSpPr>
          <p:cNvPr id="5" name="Footer Placeholder 4">
            <a:extLst>
              <a:ext uri="{FF2B5EF4-FFF2-40B4-BE49-F238E27FC236}">
                <a16:creationId xmlns:a16="http://schemas.microsoft.com/office/drawing/2014/main" id="{FC2D1C9F-7494-41CC-AAEA-EB96C1238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4F7B12-340A-45EB-8D09-B853E278B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E221-369E-47B3-9933-1DF4BD2617E1}" type="slidenum">
              <a:rPr lang="en-GB" smtClean="0"/>
              <a:t>‹#›</a:t>
            </a:fld>
            <a:endParaRPr lang="en-GB"/>
          </a:p>
        </p:txBody>
      </p:sp>
    </p:spTree>
    <p:extLst>
      <p:ext uri="{BB962C8B-B14F-4D97-AF65-F5344CB8AC3E}">
        <p14:creationId xmlns:p14="http://schemas.microsoft.com/office/powerpoint/2010/main" val="103922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3.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1.jpeg"/><Relationship Id="rId7"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4.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diagramLayout" Target="../diagrams/layout32.xml"/><Relationship Id="rId21" Type="http://schemas.openxmlformats.org/officeDocument/2006/relationships/image" Target="../media/image52.svg"/><Relationship Id="rId7" Type="http://schemas.openxmlformats.org/officeDocument/2006/relationships/diagramData" Target="../diagrams/data33.xml"/><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diagramData" Target="../diagrams/data32.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4.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5" Type="http://schemas.openxmlformats.org/officeDocument/2006/relationships/image" Target="../media/image46.svg"/><Relationship Id="rId10" Type="http://schemas.openxmlformats.org/officeDocument/2006/relationships/diagramColors" Target="../diagrams/colors33.xml"/><Relationship Id="rId19" Type="http://schemas.openxmlformats.org/officeDocument/2006/relationships/image" Target="../media/image50.svg"/><Relationship Id="rId4" Type="http://schemas.openxmlformats.org/officeDocument/2006/relationships/diagramQuickStyle" Target="../diagrams/quickStyle32.xml"/><Relationship Id="rId9" Type="http://schemas.openxmlformats.org/officeDocument/2006/relationships/diagramQuickStyle" Target="../diagrams/quickStyle33.xml"/><Relationship Id="rId14" Type="http://schemas.openxmlformats.org/officeDocument/2006/relationships/image" Target="../media/image45.png"/></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4.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4.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4.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4.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4.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67AFA0-8635-42BB-AF26-4AD18029B250}"/>
              </a:ext>
            </a:extLst>
          </p:cNvPr>
          <p:cNvSpPr>
            <a:spLocks noGrp="1"/>
          </p:cNvSpPr>
          <p:nvPr>
            <p:ph type="ctrTitle"/>
          </p:nvPr>
        </p:nvSpPr>
        <p:spPr>
          <a:xfrm>
            <a:off x="826396" y="586855"/>
            <a:ext cx="4230100" cy="3387497"/>
          </a:xfrm>
        </p:spPr>
        <p:txBody>
          <a:bodyPr vert="horz" lIns="91440" tIns="45720" rIns="91440" bIns="45720" rtlCol="0" anchor="b">
            <a:normAutofit/>
          </a:bodyPr>
          <a:lstStyle/>
          <a:p>
            <a:pPr algn="r"/>
            <a:r>
              <a:rPr lang="en-US" sz="3400" kern="1200">
                <a:solidFill>
                  <a:srgbClr val="FFFFFF"/>
                </a:solidFill>
                <a:latin typeface="+mj-lt"/>
                <a:ea typeface="+mj-ea"/>
                <a:cs typeface="+mj-cs"/>
              </a:rPr>
              <a:t>Insulin In Primary Care</a:t>
            </a:r>
            <a:br>
              <a:rPr lang="en-US" sz="3400" kern="1200">
                <a:solidFill>
                  <a:srgbClr val="FFFFFF"/>
                </a:solidFill>
                <a:latin typeface="+mj-lt"/>
                <a:ea typeface="+mj-ea"/>
                <a:cs typeface="+mj-cs"/>
              </a:rPr>
            </a:br>
            <a:r>
              <a:rPr lang="en-US" sz="3400" kern="1200">
                <a:solidFill>
                  <a:srgbClr val="FFFFFF"/>
                </a:solidFill>
                <a:latin typeface="+mj-lt"/>
                <a:ea typeface="+mj-ea"/>
                <a:cs typeface="+mj-cs"/>
              </a:rPr>
              <a:t>Welsh PCDS </a:t>
            </a:r>
            <a:br>
              <a:rPr lang="en-US" sz="3400" kern="1200">
                <a:solidFill>
                  <a:srgbClr val="FFFFFF"/>
                </a:solidFill>
                <a:latin typeface="+mj-lt"/>
                <a:ea typeface="+mj-ea"/>
                <a:cs typeface="+mj-cs"/>
              </a:rPr>
            </a:br>
            <a:r>
              <a:rPr lang="en-US" sz="3400" kern="1200">
                <a:solidFill>
                  <a:srgbClr val="FFFFFF"/>
                </a:solidFill>
                <a:latin typeface="+mj-lt"/>
                <a:ea typeface="+mj-ea"/>
                <a:cs typeface="+mj-cs"/>
              </a:rPr>
              <a:t>Master Class – Presenter Sian Bodman</a:t>
            </a:r>
            <a:br>
              <a:rPr lang="en-US" sz="3400" kern="1200">
                <a:solidFill>
                  <a:srgbClr val="FFFFFF"/>
                </a:solidFill>
                <a:latin typeface="+mj-lt"/>
                <a:ea typeface="+mj-ea"/>
                <a:cs typeface="+mj-cs"/>
              </a:rPr>
            </a:br>
            <a:r>
              <a:rPr lang="en-US" sz="3400" kern="1200">
                <a:solidFill>
                  <a:srgbClr val="FFFFFF"/>
                </a:solidFill>
                <a:latin typeface="+mj-lt"/>
                <a:ea typeface="+mj-ea"/>
                <a:cs typeface="+mj-cs"/>
              </a:rPr>
              <a:t>Senior Nurse Diabetes </a:t>
            </a:r>
          </a:p>
        </p:txBody>
      </p:sp>
      <p:sp>
        <p:nvSpPr>
          <p:cNvPr id="3" name="Subtitle 2">
            <a:extLst>
              <a:ext uri="{FF2B5EF4-FFF2-40B4-BE49-F238E27FC236}">
                <a16:creationId xmlns:a16="http://schemas.microsoft.com/office/drawing/2014/main" id="{5AD43BD4-2BF9-45B8-BA10-5D865085DCAF}"/>
              </a:ext>
            </a:extLst>
          </p:cNvPr>
          <p:cNvSpPr>
            <a:spLocks noGrp="1"/>
          </p:cNvSpPr>
          <p:nvPr>
            <p:ph type="subTitle" idx="1"/>
          </p:nvPr>
        </p:nvSpPr>
        <p:spPr>
          <a:xfrm>
            <a:off x="6503158" y="649480"/>
            <a:ext cx="4862447" cy="5546047"/>
          </a:xfrm>
        </p:spPr>
        <p:txBody>
          <a:bodyPr vert="horz" lIns="91440" tIns="45720" rIns="91440" bIns="45720" rtlCol="0" anchor="ctr">
            <a:normAutofit/>
          </a:bodyPr>
          <a:lstStyle/>
          <a:p>
            <a:pPr marL="285750" indent="-228600" algn="l">
              <a:buFont typeface="Arial" panose="020B0604020202020204" pitchFamily="34" charset="0"/>
              <a:buChar char="•"/>
            </a:pPr>
            <a:r>
              <a:rPr lang="en-US" sz="3600" dirty="0"/>
              <a:t>Pearls and pitfalls</a:t>
            </a:r>
          </a:p>
          <a:p>
            <a:pPr marL="285750" indent="-228600" algn="l">
              <a:buFont typeface="Arial" panose="020B0604020202020204" pitchFamily="34" charset="0"/>
              <a:buChar char="•"/>
            </a:pPr>
            <a:r>
              <a:rPr lang="en-US" sz="3600" dirty="0"/>
              <a:t>An easy titration schedule</a:t>
            </a:r>
          </a:p>
          <a:p>
            <a:pPr marL="285750" indent="-228600" algn="l">
              <a:buFont typeface="Arial" panose="020B0604020202020204" pitchFamily="34" charset="0"/>
              <a:buChar char="•"/>
            </a:pPr>
            <a:r>
              <a:rPr lang="en-US" sz="3600" dirty="0"/>
              <a:t>Managing in frail/housebound people</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53889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610" name="Rectangle 2"/>
          <p:cNvSpPr>
            <a:spLocks noGrp="1" noChangeArrowheads="1"/>
          </p:cNvSpPr>
          <p:nvPr>
            <p:ph type="title"/>
          </p:nvPr>
        </p:nvSpPr>
        <p:spPr>
          <a:xfrm>
            <a:off x="466722" y="586855"/>
            <a:ext cx="3201366" cy="3387497"/>
          </a:xfrm>
        </p:spPr>
        <p:txBody>
          <a:bodyPr vert="horz" lIns="91440" tIns="45720" rIns="91440" bIns="45720" rtlCol="0" anchor="b">
            <a:normAutofit/>
          </a:bodyPr>
          <a:lstStyle/>
          <a:p>
            <a:pPr algn="r"/>
            <a:r>
              <a:rPr lang="en-US" sz="4000" b="1" dirty="0">
                <a:solidFill>
                  <a:srgbClr val="FFFFFF"/>
                </a:solidFill>
              </a:rPr>
              <a:t>Insulin Replacement Therapy</a:t>
            </a:r>
            <a:br>
              <a:rPr lang="en-US" sz="4000" b="1" dirty="0">
                <a:solidFill>
                  <a:srgbClr val="FFFFFF"/>
                </a:solidFill>
              </a:rPr>
            </a:br>
            <a:br>
              <a:rPr lang="en-US" sz="4000" b="1" dirty="0">
                <a:solidFill>
                  <a:srgbClr val="FFFFFF"/>
                </a:solidFill>
              </a:rPr>
            </a:br>
            <a:r>
              <a:rPr lang="en-US" sz="4000" b="1" dirty="0">
                <a:solidFill>
                  <a:srgbClr val="FFFFFF"/>
                </a:solidFill>
              </a:rPr>
              <a:t>- the decisions</a:t>
            </a:r>
          </a:p>
        </p:txBody>
      </p:sp>
      <p:sp>
        <p:nvSpPr>
          <p:cNvPr id="4" name="Rectangle 2"/>
          <p:cNvSpPr txBox="1">
            <a:spLocks noChangeArrowheads="1"/>
          </p:cNvSpPr>
          <p:nvPr/>
        </p:nvSpPr>
        <p:spPr bwMode="auto">
          <a:xfrm>
            <a:off x="1730585" y="-474663"/>
            <a:ext cx="8229600" cy="1143000"/>
          </a:xfrm>
          <a:prstGeom prst="rect">
            <a:avLst/>
          </a:prstGeom>
          <a:noFill/>
          <a:ln w="9525">
            <a:noFill/>
            <a:miter lim="800000"/>
            <a:headEnd/>
            <a:tailEnd/>
          </a:ln>
        </p:spPr>
        <p:txBody>
          <a:bodyPr anchor="b"/>
          <a:lstStyle/>
          <a:p>
            <a:pPr marL="0" marR="0" lvl="0" indent="0" algn="l" defTabSz="914400" rtl="0" eaLnBrk="0" fontAlgn="auto" latinLnBrk="0" hangingPunct="0">
              <a:lnSpc>
                <a:spcPct val="85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C00000"/>
              </a:solidFill>
              <a:effectLst/>
              <a:uLnTx/>
              <a:uFillTx/>
              <a:latin typeface="Calibri Light" panose="020F0302020204030204"/>
              <a:ea typeface="+mn-ea"/>
              <a:cs typeface="+mn-cs"/>
            </a:endParaRPr>
          </a:p>
        </p:txBody>
      </p:sp>
      <p:graphicFrame>
        <p:nvGraphicFramePr>
          <p:cNvPr id="68612" name="Content Placeholder 1">
            <a:extLst>
              <a:ext uri="{FF2B5EF4-FFF2-40B4-BE49-F238E27FC236}">
                <a16:creationId xmlns:a16="http://schemas.microsoft.com/office/drawing/2014/main" id="{BCA56CE3-F07E-4315-A9F9-7D164282CB44}"/>
              </a:ext>
            </a:extLst>
          </p:cNvPr>
          <p:cNvGraphicFramePr>
            <a:graphicFrameLocks noGrp="1"/>
          </p:cNvGraphicFramePr>
          <p:nvPr>
            <p:ph sz="half" idx="2"/>
          </p:nvPr>
        </p:nvGraphicFramePr>
        <p:xfrm>
          <a:off x="4581727" y="649480"/>
          <a:ext cx="7000673" cy="559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634" name="Rectangle 2"/>
          <p:cNvSpPr>
            <a:spLocks noGrp="1" noChangeArrowheads="1"/>
          </p:cNvSpPr>
          <p:nvPr>
            <p:ph type="title" idx="4294967295"/>
          </p:nvPr>
        </p:nvSpPr>
        <p:spPr>
          <a:xfrm>
            <a:off x="1383564" y="348865"/>
            <a:ext cx="9718111" cy="1576446"/>
          </a:xfrm>
        </p:spPr>
        <p:txBody>
          <a:bodyPr vert="horz" lIns="91440" tIns="45720" rIns="91440" bIns="45720" rtlCol="0" anchor="ctr">
            <a:normAutofit/>
          </a:bodyPr>
          <a:lstStyle/>
          <a:p>
            <a:r>
              <a:rPr lang="en-US" sz="4000" b="1" kern="1200" dirty="0">
                <a:solidFill>
                  <a:srgbClr val="FFFFFF"/>
                </a:solidFill>
                <a:latin typeface="+mj-lt"/>
                <a:ea typeface="+mj-ea"/>
                <a:cs typeface="+mj-cs"/>
              </a:rPr>
              <a:t>The </a:t>
            </a:r>
            <a:r>
              <a:rPr lang="en-US" sz="4000" b="1" dirty="0">
                <a:solidFill>
                  <a:srgbClr val="FFFFFF"/>
                </a:solidFill>
              </a:rPr>
              <a:t>onset and duration of</a:t>
            </a:r>
            <a:r>
              <a:rPr lang="en-US" sz="4000" b="1" kern="1200" dirty="0">
                <a:solidFill>
                  <a:srgbClr val="FFFFFF"/>
                </a:solidFill>
                <a:latin typeface="+mj-lt"/>
                <a:ea typeface="+mj-ea"/>
                <a:cs typeface="+mj-cs"/>
              </a:rPr>
              <a:t> Insulin</a:t>
            </a:r>
          </a:p>
        </p:txBody>
      </p:sp>
      <p:grpSp>
        <p:nvGrpSpPr>
          <p:cNvPr id="8" name="Group 69">
            <a:extLst>
              <a:ext uri="{FF2B5EF4-FFF2-40B4-BE49-F238E27FC236}">
                <a16:creationId xmlns:a16="http://schemas.microsoft.com/office/drawing/2014/main" id="{F4138B26-6AF9-430B-86B2-1AFBADB03D02}"/>
              </a:ext>
            </a:extLst>
          </p:cNvPr>
          <p:cNvGrpSpPr>
            <a:grpSpLocks/>
          </p:cNvGrpSpPr>
          <p:nvPr/>
        </p:nvGrpSpPr>
        <p:grpSpPr bwMode="auto">
          <a:xfrm>
            <a:off x="1383564" y="2376237"/>
            <a:ext cx="9424872" cy="4325352"/>
            <a:chOff x="519113" y="1428736"/>
            <a:chExt cx="8839200" cy="5247026"/>
          </a:xfrm>
        </p:grpSpPr>
        <p:sp>
          <p:nvSpPr>
            <p:cNvPr id="10" name="Line 3">
              <a:extLst>
                <a:ext uri="{FF2B5EF4-FFF2-40B4-BE49-F238E27FC236}">
                  <a16:creationId xmlns:a16="http://schemas.microsoft.com/office/drawing/2014/main" id="{07315239-925C-4B33-9145-BF5B5294D44E}"/>
                </a:ext>
              </a:extLst>
            </p:cNvPr>
            <p:cNvSpPr>
              <a:spLocks noChangeShapeType="1"/>
            </p:cNvSpPr>
            <p:nvPr/>
          </p:nvSpPr>
          <p:spPr bwMode="auto">
            <a:xfrm>
              <a:off x="684213" y="2014523"/>
              <a:ext cx="39592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Line 4">
              <a:extLst>
                <a:ext uri="{FF2B5EF4-FFF2-40B4-BE49-F238E27FC236}">
                  <a16:creationId xmlns:a16="http://schemas.microsoft.com/office/drawing/2014/main" id="{52A49343-2163-4610-8815-C204C83A13B7}"/>
                </a:ext>
              </a:extLst>
            </p:cNvPr>
            <p:cNvSpPr>
              <a:spLocks noChangeShapeType="1"/>
            </p:cNvSpPr>
            <p:nvPr/>
          </p:nvSpPr>
          <p:spPr bwMode="auto">
            <a:xfrm>
              <a:off x="684213" y="2781300"/>
              <a:ext cx="39592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5">
              <a:extLst>
                <a:ext uri="{FF2B5EF4-FFF2-40B4-BE49-F238E27FC236}">
                  <a16:creationId xmlns:a16="http://schemas.microsoft.com/office/drawing/2014/main" id="{B095AB5A-9BD0-4694-A437-5617B9818624}"/>
                </a:ext>
              </a:extLst>
            </p:cNvPr>
            <p:cNvSpPr>
              <a:spLocks noChangeShapeType="1"/>
            </p:cNvSpPr>
            <p:nvPr/>
          </p:nvSpPr>
          <p:spPr bwMode="auto">
            <a:xfrm>
              <a:off x="684213" y="3716338"/>
              <a:ext cx="39592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6">
              <a:extLst>
                <a:ext uri="{FF2B5EF4-FFF2-40B4-BE49-F238E27FC236}">
                  <a16:creationId xmlns:a16="http://schemas.microsoft.com/office/drawing/2014/main" id="{0FF89EDE-63E8-473E-998A-BA0605332158}"/>
                </a:ext>
              </a:extLst>
            </p:cNvPr>
            <p:cNvSpPr>
              <a:spLocks noChangeShapeType="1"/>
            </p:cNvSpPr>
            <p:nvPr/>
          </p:nvSpPr>
          <p:spPr bwMode="auto">
            <a:xfrm>
              <a:off x="684213" y="4540260"/>
              <a:ext cx="39592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Line 7">
              <a:extLst>
                <a:ext uri="{FF2B5EF4-FFF2-40B4-BE49-F238E27FC236}">
                  <a16:creationId xmlns:a16="http://schemas.microsoft.com/office/drawing/2014/main" id="{B1020DBF-646E-486A-9EF7-3D57F22B37C3}"/>
                </a:ext>
              </a:extLst>
            </p:cNvPr>
            <p:cNvSpPr>
              <a:spLocks noChangeShapeType="1"/>
            </p:cNvSpPr>
            <p:nvPr/>
          </p:nvSpPr>
          <p:spPr bwMode="auto">
            <a:xfrm>
              <a:off x="684213" y="5495942"/>
              <a:ext cx="39592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ine 8">
              <a:extLst>
                <a:ext uri="{FF2B5EF4-FFF2-40B4-BE49-F238E27FC236}">
                  <a16:creationId xmlns:a16="http://schemas.microsoft.com/office/drawing/2014/main" id="{9A54A141-8AC9-4679-9EE9-016BF6F6D2F2}"/>
                </a:ext>
              </a:extLst>
            </p:cNvPr>
            <p:cNvSpPr>
              <a:spLocks noChangeShapeType="1"/>
            </p:cNvSpPr>
            <p:nvPr/>
          </p:nvSpPr>
          <p:spPr bwMode="auto">
            <a:xfrm>
              <a:off x="684213" y="6353197"/>
              <a:ext cx="39592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Line 9">
              <a:extLst>
                <a:ext uri="{FF2B5EF4-FFF2-40B4-BE49-F238E27FC236}">
                  <a16:creationId xmlns:a16="http://schemas.microsoft.com/office/drawing/2014/main" id="{80CB740E-B73C-4E4D-A968-BE7A8936291C}"/>
                </a:ext>
              </a:extLst>
            </p:cNvPr>
            <p:cNvSpPr>
              <a:spLocks noChangeShapeType="1"/>
            </p:cNvSpPr>
            <p:nvPr/>
          </p:nvSpPr>
          <p:spPr bwMode="auto">
            <a:xfrm>
              <a:off x="684213" y="2014523"/>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Line 10">
              <a:extLst>
                <a:ext uri="{FF2B5EF4-FFF2-40B4-BE49-F238E27FC236}">
                  <a16:creationId xmlns:a16="http://schemas.microsoft.com/office/drawing/2014/main" id="{D1B07C3F-9671-41A6-92F4-E2E8F8E2EBAC}"/>
                </a:ext>
              </a:extLst>
            </p:cNvPr>
            <p:cNvSpPr>
              <a:spLocks noChangeShapeType="1"/>
            </p:cNvSpPr>
            <p:nvPr/>
          </p:nvSpPr>
          <p:spPr bwMode="auto">
            <a:xfrm>
              <a:off x="4643438" y="2014523"/>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Line 11">
              <a:extLst>
                <a:ext uri="{FF2B5EF4-FFF2-40B4-BE49-F238E27FC236}">
                  <a16:creationId xmlns:a16="http://schemas.microsoft.com/office/drawing/2014/main" id="{229BC527-A2BD-4ED7-9BDC-D594275D1350}"/>
                </a:ext>
              </a:extLst>
            </p:cNvPr>
            <p:cNvSpPr>
              <a:spLocks noChangeShapeType="1"/>
            </p:cNvSpPr>
            <p:nvPr/>
          </p:nvSpPr>
          <p:spPr bwMode="auto">
            <a:xfrm>
              <a:off x="684213" y="2781300"/>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Line 12">
              <a:extLst>
                <a:ext uri="{FF2B5EF4-FFF2-40B4-BE49-F238E27FC236}">
                  <a16:creationId xmlns:a16="http://schemas.microsoft.com/office/drawing/2014/main" id="{4CB0F34E-E930-4D62-B82B-1B74D4501BB3}"/>
                </a:ext>
              </a:extLst>
            </p:cNvPr>
            <p:cNvSpPr>
              <a:spLocks noChangeShapeType="1"/>
            </p:cNvSpPr>
            <p:nvPr/>
          </p:nvSpPr>
          <p:spPr bwMode="auto">
            <a:xfrm>
              <a:off x="4643438" y="2636838"/>
              <a:ext cx="0"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Line 13">
              <a:extLst>
                <a:ext uri="{FF2B5EF4-FFF2-40B4-BE49-F238E27FC236}">
                  <a16:creationId xmlns:a16="http://schemas.microsoft.com/office/drawing/2014/main" id="{F25D0C75-AA67-4CE1-810F-C4B5AAE678C9}"/>
                </a:ext>
              </a:extLst>
            </p:cNvPr>
            <p:cNvSpPr>
              <a:spLocks noChangeShapeType="1"/>
            </p:cNvSpPr>
            <p:nvPr/>
          </p:nvSpPr>
          <p:spPr bwMode="auto">
            <a:xfrm>
              <a:off x="4643438" y="2781300"/>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Line 14">
              <a:extLst>
                <a:ext uri="{FF2B5EF4-FFF2-40B4-BE49-F238E27FC236}">
                  <a16:creationId xmlns:a16="http://schemas.microsoft.com/office/drawing/2014/main" id="{2D93979B-801A-4AA0-8135-507AF80D8A70}"/>
                </a:ext>
              </a:extLst>
            </p:cNvPr>
            <p:cNvSpPr>
              <a:spLocks noChangeShapeType="1"/>
            </p:cNvSpPr>
            <p:nvPr/>
          </p:nvSpPr>
          <p:spPr bwMode="auto">
            <a:xfrm>
              <a:off x="684213" y="3716338"/>
              <a:ext cx="0" cy="730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Line 15">
              <a:extLst>
                <a:ext uri="{FF2B5EF4-FFF2-40B4-BE49-F238E27FC236}">
                  <a16:creationId xmlns:a16="http://schemas.microsoft.com/office/drawing/2014/main" id="{EFDB2F62-90F2-4F52-A18E-6FD881E681F4}"/>
                </a:ext>
              </a:extLst>
            </p:cNvPr>
            <p:cNvSpPr>
              <a:spLocks noChangeShapeType="1"/>
            </p:cNvSpPr>
            <p:nvPr/>
          </p:nvSpPr>
          <p:spPr bwMode="auto">
            <a:xfrm>
              <a:off x="4643438" y="3716338"/>
              <a:ext cx="0" cy="730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Line 16">
              <a:extLst>
                <a:ext uri="{FF2B5EF4-FFF2-40B4-BE49-F238E27FC236}">
                  <a16:creationId xmlns:a16="http://schemas.microsoft.com/office/drawing/2014/main" id="{7A27B4F4-545B-495D-8D8B-9BE4ADF45CCF}"/>
                </a:ext>
              </a:extLst>
            </p:cNvPr>
            <p:cNvSpPr>
              <a:spLocks noChangeShapeType="1"/>
            </p:cNvSpPr>
            <p:nvPr/>
          </p:nvSpPr>
          <p:spPr bwMode="auto">
            <a:xfrm>
              <a:off x="684213" y="4540260"/>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Line 17">
              <a:extLst>
                <a:ext uri="{FF2B5EF4-FFF2-40B4-BE49-F238E27FC236}">
                  <a16:creationId xmlns:a16="http://schemas.microsoft.com/office/drawing/2014/main" id="{58A0C67C-9966-457D-9592-BB580C35C090}"/>
                </a:ext>
              </a:extLst>
            </p:cNvPr>
            <p:cNvSpPr>
              <a:spLocks noChangeShapeType="1"/>
            </p:cNvSpPr>
            <p:nvPr/>
          </p:nvSpPr>
          <p:spPr bwMode="auto">
            <a:xfrm>
              <a:off x="4643438" y="4540260"/>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Line 18">
              <a:extLst>
                <a:ext uri="{FF2B5EF4-FFF2-40B4-BE49-F238E27FC236}">
                  <a16:creationId xmlns:a16="http://schemas.microsoft.com/office/drawing/2014/main" id="{77B60426-F1F4-4720-915E-E0B8EE5E4C6B}"/>
                </a:ext>
              </a:extLst>
            </p:cNvPr>
            <p:cNvSpPr>
              <a:spLocks noChangeShapeType="1"/>
            </p:cNvSpPr>
            <p:nvPr/>
          </p:nvSpPr>
          <p:spPr bwMode="auto">
            <a:xfrm>
              <a:off x="684213" y="5495942"/>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19">
              <a:extLst>
                <a:ext uri="{FF2B5EF4-FFF2-40B4-BE49-F238E27FC236}">
                  <a16:creationId xmlns:a16="http://schemas.microsoft.com/office/drawing/2014/main" id="{E4BC2D8A-9BA0-4852-96CA-3EA088D2FD95}"/>
                </a:ext>
              </a:extLst>
            </p:cNvPr>
            <p:cNvSpPr>
              <a:spLocks noChangeShapeType="1"/>
            </p:cNvSpPr>
            <p:nvPr/>
          </p:nvSpPr>
          <p:spPr bwMode="auto">
            <a:xfrm>
              <a:off x="4643438" y="5495942"/>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Line 20">
              <a:extLst>
                <a:ext uri="{FF2B5EF4-FFF2-40B4-BE49-F238E27FC236}">
                  <a16:creationId xmlns:a16="http://schemas.microsoft.com/office/drawing/2014/main" id="{2A2A5FBD-35F4-4780-8249-AE08DACCF71E}"/>
                </a:ext>
              </a:extLst>
            </p:cNvPr>
            <p:cNvSpPr>
              <a:spLocks noChangeShapeType="1"/>
            </p:cNvSpPr>
            <p:nvPr/>
          </p:nvSpPr>
          <p:spPr bwMode="auto">
            <a:xfrm>
              <a:off x="684213" y="6353197"/>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Line 21">
              <a:extLst>
                <a:ext uri="{FF2B5EF4-FFF2-40B4-BE49-F238E27FC236}">
                  <a16:creationId xmlns:a16="http://schemas.microsoft.com/office/drawing/2014/main" id="{E0EA0F68-72B0-4E76-A35E-B489656D304B}"/>
                </a:ext>
              </a:extLst>
            </p:cNvPr>
            <p:cNvSpPr>
              <a:spLocks noChangeShapeType="1"/>
            </p:cNvSpPr>
            <p:nvPr/>
          </p:nvSpPr>
          <p:spPr bwMode="auto">
            <a:xfrm>
              <a:off x="4643438" y="6353197"/>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Box 22">
              <a:extLst>
                <a:ext uri="{FF2B5EF4-FFF2-40B4-BE49-F238E27FC236}">
                  <a16:creationId xmlns:a16="http://schemas.microsoft.com/office/drawing/2014/main" id="{B1DB9847-8E68-49AB-A8EC-125807679C90}"/>
                </a:ext>
              </a:extLst>
            </p:cNvPr>
            <p:cNvSpPr txBox="1">
              <a:spLocks noChangeArrowheads="1"/>
            </p:cNvSpPr>
            <p:nvPr/>
          </p:nvSpPr>
          <p:spPr bwMode="auto">
            <a:xfrm>
              <a:off x="519113" y="2060561"/>
              <a:ext cx="287932"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0</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Box 23">
              <a:extLst>
                <a:ext uri="{FF2B5EF4-FFF2-40B4-BE49-F238E27FC236}">
                  <a16:creationId xmlns:a16="http://schemas.microsoft.com/office/drawing/2014/main" id="{B01187DB-8EA6-4491-9A8B-FD2CBBD74DE1}"/>
                </a:ext>
              </a:extLst>
            </p:cNvPr>
            <p:cNvSpPr txBox="1">
              <a:spLocks noChangeArrowheads="1"/>
            </p:cNvSpPr>
            <p:nvPr/>
          </p:nvSpPr>
          <p:spPr bwMode="auto">
            <a:xfrm>
              <a:off x="539750" y="2852738"/>
              <a:ext cx="287932"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0</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 Box 24">
              <a:extLst>
                <a:ext uri="{FF2B5EF4-FFF2-40B4-BE49-F238E27FC236}">
                  <a16:creationId xmlns:a16="http://schemas.microsoft.com/office/drawing/2014/main" id="{0FFA6BD3-877E-4EE4-A92D-AEAD203264E9}"/>
                </a:ext>
              </a:extLst>
            </p:cNvPr>
            <p:cNvSpPr txBox="1">
              <a:spLocks noChangeArrowheads="1"/>
            </p:cNvSpPr>
            <p:nvPr/>
          </p:nvSpPr>
          <p:spPr bwMode="auto">
            <a:xfrm>
              <a:off x="539750" y="3857628"/>
              <a:ext cx="4465638" cy="276527"/>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0                                    8                 12                      18       20      22     24</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 Box 25">
              <a:extLst>
                <a:ext uri="{FF2B5EF4-FFF2-40B4-BE49-F238E27FC236}">
                  <a16:creationId xmlns:a16="http://schemas.microsoft.com/office/drawing/2014/main" id="{6D25001F-9C1E-4049-82F8-304F3A865D1D}"/>
                </a:ext>
              </a:extLst>
            </p:cNvPr>
            <p:cNvSpPr txBox="1">
              <a:spLocks noChangeArrowheads="1"/>
            </p:cNvSpPr>
            <p:nvPr/>
          </p:nvSpPr>
          <p:spPr bwMode="auto">
            <a:xfrm>
              <a:off x="539750" y="4613285"/>
              <a:ext cx="3763925"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0                 4                                                                                            24 </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Line 26">
              <a:extLst>
                <a:ext uri="{FF2B5EF4-FFF2-40B4-BE49-F238E27FC236}">
                  <a16:creationId xmlns:a16="http://schemas.microsoft.com/office/drawing/2014/main" id="{A5B183D3-E642-4A01-B179-6AFFC4F8FFCB}"/>
                </a:ext>
              </a:extLst>
            </p:cNvPr>
            <p:cNvSpPr>
              <a:spLocks noChangeShapeType="1"/>
            </p:cNvSpPr>
            <p:nvPr/>
          </p:nvSpPr>
          <p:spPr bwMode="auto">
            <a:xfrm>
              <a:off x="2700338" y="2014523"/>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Line 27">
              <a:extLst>
                <a:ext uri="{FF2B5EF4-FFF2-40B4-BE49-F238E27FC236}">
                  <a16:creationId xmlns:a16="http://schemas.microsoft.com/office/drawing/2014/main" id="{4DB763B7-601E-46C0-90F7-5EB7C157971F}"/>
                </a:ext>
              </a:extLst>
            </p:cNvPr>
            <p:cNvSpPr>
              <a:spLocks noChangeShapeType="1"/>
            </p:cNvSpPr>
            <p:nvPr/>
          </p:nvSpPr>
          <p:spPr bwMode="auto">
            <a:xfrm>
              <a:off x="1763713" y="2014523"/>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Line 28">
              <a:extLst>
                <a:ext uri="{FF2B5EF4-FFF2-40B4-BE49-F238E27FC236}">
                  <a16:creationId xmlns:a16="http://schemas.microsoft.com/office/drawing/2014/main" id="{4F9E8A45-E382-459C-B87D-B47CF382433D}"/>
                </a:ext>
              </a:extLst>
            </p:cNvPr>
            <p:cNvSpPr>
              <a:spLocks noChangeShapeType="1"/>
            </p:cNvSpPr>
            <p:nvPr/>
          </p:nvSpPr>
          <p:spPr bwMode="auto">
            <a:xfrm>
              <a:off x="1403350" y="2014523"/>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Line 29">
              <a:extLst>
                <a:ext uri="{FF2B5EF4-FFF2-40B4-BE49-F238E27FC236}">
                  <a16:creationId xmlns:a16="http://schemas.microsoft.com/office/drawing/2014/main" id="{09553A31-6392-42C9-B5EF-91BFC234B4E4}"/>
                </a:ext>
              </a:extLst>
            </p:cNvPr>
            <p:cNvSpPr>
              <a:spLocks noChangeShapeType="1"/>
            </p:cNvSpPr>
            <p:nvPr/>
          </p:nvSpPr>
          <p:spPr bwMode="auto">
            <a:xfrm>
              <a:off x="1042988" y="2014523"/>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30">
              <a:extLst>
                <a:ext uri="{FF2B5EF4-FFF2-40B4-BE49-F238E27FC236}">
                  <a16:creationId xmlns:a16="http://schemas.microsoft.com/office/drawing/2014/main" id="{349900F5-4B99-4EDE-AFD5-EDFB6ACBBC51}"/>
                </a:ext>
              </a:extLst>
            </p:cNvPr>
            <p:cNvSpPr>
              <a:spLocks/>
            </p:cNvSpPr>
            <p:nvPr/>
          </p:nvSpPr>
          <p:spPr bwMode="auto">
            <a:xfrm>
              <a:off x="684213" y="1428736"/>
              <a:ext cx="935037" cy="576262"/>
            </a:xfrm>
            <a:custGeom>
              <a:avLst/>
              <a:gdLst>
                <a:gd name="T0" fmla="*/ 0 w 544"/>
                <a:gd name="T1" fmla="*/ 2147483647 h 363"/>
                <a:gd name="T2" fmla="*/ 2147483647 w 544"/>
                <a:gd name="T3" fmla="*/ 2147483647 h 363"/>
                <a:gd name="T4" fmla="*/ 2147483647 w 544"/>
                <a:gd name="T5" fmla="*/ 0 h 363"/>
                <a:gd name="T6" fmla="*/ 2147483647 w 544"/>
                <a:gd name="T7" fmla="*/ 2147483647 h 363"/>
                <a:gd name="T8" fmla="*/ 2147483647 w 544"/>
                <a:gd name="T9" fmla="*/ 2147483647 h 363"/>
                <a:gd name="T10" fmla="*/ 0 60000 65536"/>
                <a:gd name="T11" fmla="*/ 0 60000 65536"/>
                <a:gd name="T12" fmla="*/ 0 60000 65536"/>
                <a:gd name="T13" fmla="*/ 0 60000 65536"/>
                <a:gd name="T14" fmla="*/ 0 60000 65536"/>
                <a:gd name="T15" fmla="*/ 0 w 544"/>
                <a:gd name="T16" fmla="*/ 0 h 363"/>
                <a:gd name="T17" fmla="*/ 544 w 544"/>
                <a:gd name="T18" fmla="*/ 363 h 363"/>
              </a:gdLst>
              <a:ahLst/>
              <a:cxnLst>
                <a:cxn ang="T10">
                  <a:pos x="T0" y="T1"/>
                </a:cxn>
                <a:cxn ang="T11">
                  <a:pos x="T2" y="T3"/>
                </a:cxn>
                <a:cxn ang="T12">
                  <a:pos x="T4" y="T5"/>
                </a:cxn>
                <a:cxn ang="T13">
                  <a:pos x="T6" y="T7"/>
                </a:cxn>
                <a:cxn ang="T14">
                  <a:pos x="T8" y="T9"/>
                </a:cxn>
              </a:cxnLst>
              <a:rect l="T15" t="T16" r="T17" b="T18"/>
              <a:pathLst>
                <a:path w="544" h="363">
                  <a:moveTo>
                    <a:pt x="0" y="363"/>
                  </a:moveTo>
                  <a:lnTo>
                    <a:pt x="136" y="45"/>
                  </a:lnTo>
                  <a:lnTo>
                    <a:pt x="226" y="0"/>
                  </a:lnTo>
                  <a:lnTo>
                    <a:pt x="317" y="45"/>
                  </a:lnTo>
                  <a:lnTo>
                    <a:pt x="544" y="363"/>
                  </a:lnTo>
                </a:path>
              </a:pathLst>
            </a:custGeom>
            <a:solidFill>
              <a:srgbClr val="800000"/>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Line 31">
              <a:extLst>
                <a:ext uri="{FF2B5EF4-FFF2-40B4-BE49-F238E27FC236}">
                  <a16:creationId xmlns:a16="http://schemas.microsoft.com/office/drawing/2014/main" id="{2F4817BE-DA91-4D8C-AD09-96F05176F1D9}"/>
                </a:ext>
              </a:extLst>
            </p:cNvPr>
            <p:cNvSpPr>
              <a:spLocks noChangeShapeType="1"/>
            </p:cNvSpPr>
            <p:nvPr/>
          </p:nvSpPr>
          <p:spPr bwMode="auto">
            <a:xfrm>
              <a:off x="1042988" y="2781300"/>
              <a:ext cx="0"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Line 32">
              <a:extLst>
                <a:ext uri="{FF2B5EF4-FFF2-40B4-BE49-F238E27FC236}">
                  <a16:creationId xmlns:a16="http://schemas.microsoft.com/office/drawing/2014/main" id="{F05BEBA6-0DB6-4D16-9914-8868C5382E7C}"/>
                </a:ext>
              </a:extLst>
            </p:cNvPr>
            <p:cNvSpPr>
              <a:spLocks noChangeShapeType="1"/>
            </p:cNvSpPr>
            <p:nvPr/>
          </p:nvSpPr>
          <p:spPr bwMode="auto">
            <a:xfrm>
              <a:off x="1403350" y="2781300"/>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Line 33">
              <a:extLst>
                <a:ext uri="{FF2B5EF4-FFF2-40B4-BE49-F238E27FC236}">
                  <a16:creationId xmlns:a16="http://schemas.microsoft.com/office/drawing/2014/main" id="{62B40D1E-7FE4-400F-91FA-B0A95B09A021}"/>
                </a:ext>
              </a:extLst>
            </p:cNvPr>
            <p:cNvSpPr>
              <a:spLocks noChangeShapeType="1"/>
            </p:cNvSpPr>
            <p:nvPr/>
          </p:nvSpPr>
          <p:spPr bwMode="auto">
            <a:xfrm>
              <a:off x="2051050" y="2781300"/>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Line 34">
              <a:extLst>
                <a:ext uri="{FF2B5EF4-FFF2-40B4-BE49-F238E27FC236}">
                  <a16:creationId xmlns:a16="http://schemas.microsoft.com/office/drawing/2014/main" id="{0F75C44A-4665-498D-BF48-373B8113DC5E}"/>
                </a:ext>
              </a:extLst>
            </p:cNvPr>
            <p:cNvSpPr>
              <a:spLocks noChangeShapeType="1"/>
            </p:cNvSpPr>
            <p:nvPr/>
          </p:nvSpPr>
          <p:spPr bwMode="auto">
            <a:xfrm>
              <a:off x="2700338" y="2781300"/>
              <a:ext cx="0" cy="71438"/>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35">
              <a:extLst>
                <a:ext uri="{FF2B5EF4-FFF2-40B4-BE49-F238E27FC236}">
                  <a16:creationId xmlns:a16="http://schemas.microsoft.com/office/drawing/2014/main" id="{C0881EF3-5771-4617-8F84-992D9BBFFE2F}"/>
                </a:ext>
              </a:extLst>
            </p:cNvPr>
            <p:cNvSpPr>
              <a:spLocks/>
            </p:cNvSpPr>
            <p:nvPr/>
          </p:nvSpPr>
          <p:spPr bwMode="auto">
            <a:xfrm>
              <a:off x="684213" y="2271713"/>
              <a:ext cx="1366837" cy="504825"/>
            </a:xfrm>
            <a:custGeom>
              <a:avLst/>
              <a:gdLst>
                <a:gd name="T0" fmla="*/ 0 w 861"/>
                <a:gd name="T1" fmla="*/ 2147483647 h 363"/>
                <a:gd name="T2" fmla="*/ 2147483647 w 861"/>
                <a:gd name="T3" fmla="*/ 2147483647 h 363"/>
                <a:gd name="T4" fmla="*/ 2147483647 w 861"/>
                <a:gd name="T5" fmla="*/ 2147483647 h 363"/>
                <a:gd name="T6" fmla="*/ 2147483647 w 861"/>
                <a:gd name="T7" fmla="*/ 2147483647 h 363"/>
                <a:gd name="T8" fmla="*/ 0 60000 65536"/>
                <a:gd name="T9" fmla="*/ 0 60000 65536"/>
                <a:gd name="T10" fmla="*/ 0 60000 65536"/>
                <a:gd name="T11" fmla="*/ 0 60000 65536"/>
                <a:gd name="T12" fmla="*/ 0 w 861"/>
                <a:gd name="T13" fmla="*/ 0 h 363"/>
                <a:gd name="T14" fmla="*/ 861 w 861"/>
                <a:gd name="T15" fmla="*/ 363 h 363"/>
              </a:gdLst>
              <a:ahLst/>
              <a:cxnLst>
                <a:cxn ang="T8">
                  <a:pos x="T0" y="T1"/>
                </a:cxn>
                <a:cxn ang="T9">
                  <a:pos x="T2" y="T3"/>
                </a:cxn>
                <a:cxn ang="T10">
                  <a:pos x="T4" y="T5"/>
                </a:cxn>
                <a:cxn ang="T11">
                  <a:pos x="T6" y="T7"/>
                </a:cxn>
              </a:cxnLst>
              <a:rect l="T12" t="T13" r="T14" b="T15"/>
              <a:pathLst>
                <a:path w="861" h="363">
                  <a:moveTo>
                    <a:pt x="0" y="363"/>
                  </a:moveTo>
                  <a:cubicBezTo>
                    <a:pt x="60" y="253"/>
                    <a:pt x="121" y="144"/>
                    <a:pt x="181" y="91"/>
                  </a:cubicBezTo>
                  <a:cubicBezTo>
                    <a:pt x="241" y="38"/>
                    <a:pt x="249" y="0"/>
                    <a:pt x="362" y="45"/>
                  </a:cubicBezTo>
                  <a:cubicBezTo>
                    <a:pt x="475" y="90"/>
                    <a:pt x="778" y="310"/>
                    <a:pt x="861" y="363"/>
                  </a:cubicBezTo>
                </a:path>
              </a:pathLst>
            </a:custGeom>
            <a:solidFill>
              <a:srgbClr val="FFFF00"/>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 Box 36">
              <a:extLst>
                <a:ext uri="{FF2B5EF4-FFF2-40B4-BE49-F238E27FC236}">
                  <a16:creationId xmlns:a16="http://schemas.microsoft.com/office/drawing/2014/main" id="{C2B22763-DF38-41F5-9799-104BEB5F067A}"/>
                </a:ext>
              </a:extLst>
            </p:cNvPr>
            <p:cNvSpPr txBox="1">
              <a:spLocks noChangeArrowheads="1"/>
            </p:cNvSpPr>
            <p:nvPr/>
          </p:nvSpPr>
          <p:spPr bwMode="auto">
            <a:xfrm>
              <a:off x="1600200" y="2060561"/>
              <a:ext cx="2820134"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6                        12                                                    24</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 Box 37">
              <a:extLst>
                <a:ext uri="{FF2B5EF4-FFF2-40B4-BE49-F238E27FC236}">
                  <a16:creationId xmlns:a16="http://schemas.microsoft.com/office/drawing/2014/main" id="{FF5C7567-BD46-4800-973D-0946C5269D0C}"/>
                </a:ext>
              </a:extLst>
            </p:cNvPr>
            <p:cNvSpPr txBox="1">
              <a:spLocks noChangeArrowheads="1"/>
            </p:cNvSpPr>
            <p:nvPr/>
          </p:nvSpPr>
          <p:spPr bwMode="auto">
            <a:xfrm>
              <a:off x="1239838" y="2060561"/>
              <a:ext cx="287932"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4</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 Box 38">
              <a:extLst>
                <a:ext uri="{FF2B5EF4-FFF2-40B4-BE49-F238E27FC236}">
                  <a16:creationId xmlns:a16="http://schemas.microsoft.com/office/drawing/2014/main" id="{06EC676D-CAE8-4C0D-9F76-DA4FE9470C59}"/>
                </a:ext>
              </a:extLst>
            </p:cNvPr>
            <p:cNvSpPr txBox="1">
              <a:spLocks noChangeArrowheads="1"/>
            </p:cNvSpPr>
            <p:nvPr/>
          </p:nvSpPr>
          <p:spPr bwMode="auto">
            <a:xfrm>
              <a:off x="1239838" y="2827338"/>
              <a:ext cx="3125915"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 4                8                 12                                                   24</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Line 39">
              <a:extLst>
                <a:ext uri="{FF2B5EF4-FFF2-40B4-BE49-F238E27FC236}">
                  <a16:creationId xmlns:a16="http://schemas.microsoft.com/office/drawing/2014/main" id="{E933BF0B-4C8D-480A-A940-233B7FA4EDF5}"/>
                </a:ext>
              </a:extLst>
            </p:cNvPr>
            <p:cNvSpPr>
              <a:spLocks noChangeShapeType="1"/>
            </p:cNvSpPr>
            <p:nvPr/>
          </p:nvSpPr>
          <p:spPr bwMode="auto">
            <a:xfrm>
              <a:off x="2051050" y="3716338"/>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Line 40">
              <a:extLst>
                <a:ext uri="{FF2B5EF4-FFF2-40B4-BE49-F238E27FC236}">
                  <a16:creationId xmlns:a16="http://schemas.microsoft.com/office/drawing/2014/main" id="{C72BA612-DF3D-4003-9539-F7D66529BF1E}"/>
                </a:ext>
              </a:extLst>
            </p:cNvPr>
            <p:cNvSpPr>
              <a:spLocks noChangeShapeType="1"/>
            </p:cNvSpPr>
            <p:nvPr/>
          </p:nvSpPr>
          <p:spPr bwMode="auto">
            <a:xfrm>
              <a:off x="2700338" y="3716338"/>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Line 41">
              <a:extLst>
                <a:ext uri="{FF2B5EF4-FFF2-40B4-BE49-F238E27FC236}">
                  <a16:creationId xmlns:a16="http://schemas.microsoft.com/office/drawing/2014/main" id="{AAE6D143-E52E-44FF-BC43-2DC42AF5FED1}"/>
                </a:ext>
              </a:extLst>
            </p:cNvPr>
            <p:cNvSpPr>
              <a:spLocks noChangeShapeType="1"/>
            </p:cNvSpPr>
            <p:nvPr/>
          </p:nvSpPr>
          <p:spPr bwMode="auto">
            <a:xfrm>
              <a:off x="3635375" y="3716338"/>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Line 42">
              <a:extLst>
                <a:ext uri="{FF2B5EF4-FFF2-40B4-BE49-F238E27FC236}">
                  <a16:creationId xmlns:a16="http://schemas.microsoft.com/office/drawing/2014/main" id="{B4765E23-280E-4E2F-8AB9-1262B92516FB}"/>
                </a:ext>
              </a:extLst>
            </p:cNvPr>
            <p:cNvSpPr>
              <a:spLocks noChangeShapeType="1"/>
            </p:cNvSpPr>
            <p:nvPr/>
          </p:nvSpPr>
          <p:spPr bwMode="auto">
            <a:xfrm>
              <a:off x="3995738" y="3716338"/>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Line 43">
              <a:extLst>
                <a:ext uri="{FF2B5EF4-FFF2-40B4-BE49-F238E27FC236}">
                  <a16:creationId xmlns:a16="http://schemas.microsoft.com/office/drawing/2014/main" id="{BFCECA8A-D933-4B72-9BE4-5C49A7763C99}"/>
                </a:ext>
              </a:extLst>
            </p:cNvPr>
            <p:cNvSpPr>
              <a:spLocks noChangeShapeType="1"/>
            </p:cNvSpPr>
            <p:nvPr/>
          </p:nvSpPr>
          <p:spPr bwMode="auto">
            <a:xfrm>
              <a:off x="4356100" y="3716338"/>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44">
              <a:extLst>
                <a:ext uri="{FF2B5EF4-FFF2-40B4-BE49-F238E27FC236}">
                  <a16:creationId xmlns:a16="http://schemas.microsoft.com/office/drawing/2014/main" id="{9C17F532-5565-4C1A-B18F-8989E0DE7595}"/>
                </a:ext>
              </a:extLst>
            </p:cNvPr>
            <p:cNvSpPr>
              <a:spLocks/>
            </p:cNvSpPr>
            <p:nvPr/>
          </p:nvSpPr>
          <p:spPr bwMode="auto">
            <a:xfrm>
              <a:off x="684213" y="3251200"/>
              <a:ext cx="3311525" cy="455613"/>
            </a:xfrm>
            <a:custGeom>
              <a:avLst/>
              <a:gdLst>
                <a:gd name="T0" fmla="*/ 0 w 2086"/>
                <a:gd name="T1" fmla="*/ 2147483647 h 287"/>
                <a:gd name="T2" fmla="*/ 2147483647 w 2086"/>
                <a:gd name="T3" fmla="*/ 2147483647 h 287"/>
                <a:gd name="T4" fmla="*/ 2147483647 w 2086"/>
                <a:gd name="T5" fmla="*/ 2147483647 h 287"/>
                <a:gd name="T6" fmla="*/ 2147483647 w 2086"/>
                <a:gd name="T7" fmla="*/ 2147483647 h 287"/>
                <a:gd name="T8" fmla="*/ 2147483647 w 2086"/>
                <a:gd name="T9" fmla="*/ 2147483647 h 287"/>
                <a:gd name="T10" fmla="*/ 2147483647 w 2086"/>
                <a:gd name="T11" fmla="*/ 2147483647 h 287"/>
                <a:gd name="T12" fmla="*/ 0 60000 65536"/>
                <a:gd name="T13" fmla="*/ 0 60000 65536"/>
                <a:gd name="T14" fmla="*/ 0 60000 65536"/>
                <a:gd name="T15" fmla="*/ 0 60000 65536"/>
                <a:gd name="T16" fmla="*/ 0 60000 65536"/>
                <a:gd name="T17" fmla="*/ 0 60000 65536"/>
                <a:gd name="T18" fmla="*/ 0 w 2086"/>
                <a:gd name="T19" fmla="*/ 0 h 287"/>
                <a:gd name="T20" fmla="*/ 2086 w 2086"/>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2086" h="287">
                  <a:moveTo>
                    <a:pt x="0" y="287"/>
                  </a:moveTo>
                  <a:cubicBezTo>
                    <a:pt x="90" y="219"/>
                    <a:pt x="181" y="151"/>
                    <a:pt x="272" y="106"/>
                  </a:cubicBezTo>
                  <a:cubicBezTo>
                    <a:pt x="363" y="61"/>
                    <a:pt x="453" y="30"/>
                    <a:pt x="544" y="15"/>
                  </a:cubicBezTo>
                  <a:cubicBezTo>
                    <a:pt x="635" y="0"/>
                    <a:pt x="688" y="0"/>
                    <a:pt x="816" y="15"/>
                  </a:cubicBezTo>
                  <a:cubicBezTo>
                    <a:pt x="944" y="30"/>
                    <a:pt x="1103" y="61"/>
                    <a:pt x="1315" y="106"/>
                  </a:cubicBezTo>
                  <a:cubicBezTo>
                    <a:pt x="1527" y="151"/>
                    <a:pt x="1806" y="219"/>
                    <a:pt x="2086" y="287"/>
                  </a:cubicBezTo>
                </a:path>
              </a:pathLst>
            </a:custGeom>
            <a:solidFill>
              <a:srgbClr val="00FF00"/>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Line 45">
              <a:extLst>
                <a:ext uri="{FF2B5EF4-FFF2-40B4-BE49-F238E27FC236}">
                  <a16:creationId xmlns:a16="http://schemas.microsoft.com/office/drawing/2014/main" id="{BC46C049-F3B3-43B6-89E4-1AE27CE42DF1}"/>
                </a:ext>
              </a:extLst>
            </p:cNvPr>
            <p:cNvSpPr>
              <a:spLocks noChangeShapeType="1"/>
            </p:cNvSpPr>
            <p:nvPr/>
          </p:nvSpPr>
          <p:spPr bwMode="auto">
            <a:xfrm>
              <a:off x="1403350" y="4540260"/>
              <a:ext cx="0" cy="730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46">
              <a:extLst>
                <a:ext uri="{FF2B5EF4-FFF2-40B4-BE49-F238E27FC236}">
                  <a16:creationId xmlns:a16="http://schemas.microsoft.com/office/drawing/2014/main" id="{2BDF0D6E-522F-4A49-B638-4C6F18A3F422}"/>
                </a:ext>
              </a:extLst>
            </p:cNvPr>
            <p:cNvSpPr>
              <a:spLocks/>
            </p:cNvSpPr>
            <p:nvPr/>
          </p:nvSpPr>
          <p:spPr bwMode="auto">
            <a:xfrm>
              <a:off x="684213" y="4316422"/>
              <a:ext cx="3959225" cy="223838"/>
            </a:xfrm>
            <a:custGeom>
              <a:avLst/>
              <a:gdLst>
                <a:gd name="T0" fmla="*/ 0 w 2494"/>
                <a:gd name="T1" fmla="*/ 2147483647 h 181"/>
                <a:gd name="T2" fmla="*/ 2147483647 w 2494"/>
                <a:gd name="T3" fmla="*/ 0 h 181"/>
                <a:gd name="T4" fmla="*/ 2147483647 w 2494"/>
                <a:gd name="T5" fmla="*/ 0 h 181"/>
                <a:gd name="T6" fmla="*/ 2147483647 w 2494"/>
                <a:gd name="T7" fmla="*/ 2147483647 h 181"/>
                <a:gd name="T8" fmla="*/ 2147483647 w 2494"/>
                <a:gd name="T9" fmla="*/ 2147483647 h 181"/>
                <a:gd name="T10" fmla="*/ 2147483647 w 2494"/>
                <a:gd name="T11" fmla="*/ 2147483647 h 181"/>
                <a:gd name="T12" fmla="*/ 0 60000 65536"/>
                <a:gd name="T13" fmla="*/ 0 60000 65536"/>
                <a:gd name="T14" fmla="*/ 0 60000 65536"/>
                <a:gd name="T15" fmla="*/ 0 60000 65536"/>
                <a:gd name="T16" fmla="*/ 0 60000 65536"/>
                <a:gd name="T17" fmla="*/ 0 60000 65536"/>
                <a:gd name="T18" fmla="*/ 0 w 2494"/>
                <a:gd name="T19" fmla="*/ 0 h 181"/>
                <a:gd name="T20" fmla="*/ 2494 w 2494"/>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2494" h="181">
                  <a:moveTo>
                    <a:pt x="0" y="181"/>
                  </a:moveTo>
                  <a:lnTo>
                    <a:pt x="362" y="0"/>
                  </a:lnTo>
                  <a:lnTo>
                    <a:pt x="589" y="0"/>
                  </a:lnTo>
                  <a:lnTo>
                    <a:pt x="1088" y="45"/>
                  </a:lnTo>
                  <a:lnTo>
                    <a:pt x="2494" y="45"/>
                  </a:lnTo>
                  <a:lnTo>
                    <a:pt x="2494" y="181"/>
                  </a:lnTo>
                </a:path>
              </a:pathLst>
            </a:custGeom>
            <a:solidFill>
              <a:srgbClr val="800080"/>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Text Box 47">
              <a:extLst>
                <a:ext uri="{FF2B5EF4-FFF2-40B4-BE49-F238E27FC236}">
                  <a16:creationId xmlns:a16="http://schemas.microsoft.com/office/drawing/2014/main" id="{A3283648-616C-4CA9-8BCD-F200C70C32C0}"/>
                </a:ext>
              </a:extLst>
            </p:cNvPr>
            <p:cNvSpPr txBox="1">
              <a:spLocks noChangeArrowheads="1"/>
            </p:cNvSpPr>
            <p:nvPr/>
          </p:nvSpPr>
          <p:spPr bwMode="auto">
            <a:xfrm>
              <a:off x="592138" y="5541979"/>
              <a:ext cx="3715992"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0                 4                 8                                           18       20              24</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48">
              <a:extLst>
                <a:ext uri="{FF2B5EF4-FFF2-40B4-BE49-F238E27FC236}">
                  <a16:creationId xmlns:a16="http://schemas.microsoft.com/office/drawing/2014/main" id="{6F132997-FFEE-487B-A215-EA1A0D7EAF8A}"/>
                </a:ext>
              </a:extLst>
            </p:cNvPr>
            <p:cNvSpPr>
              <a:spLocks/>
            </p:cNvSpPr>
            <p:nvPr/>
          </p:nvSpPr>
          <p:spPr bwMode="auto">
            <a:xfrm>
              <a:off x="684213" y="5173679"/>
              <a:ext cx="3671887" cy="312738"/>
            </a:xfrm>
            <a:custGeom>
              <a:avLst/>
              <a:gdLst>
                <a:gd name="T0" fmla="*/ 0 w 2086"/>
                <a:gd name="T1" fmla="*/ 2147483647 h 287"/>
                <a:gd name="T2" fmla="*/ 2147483647 w 2086"/>
                <a:gd name="T3" fmla="*/ 2147483647 h 287"/>
                <a:gd name="T4" fmla="*/ 2147483647 w 2086"/>
                <a:gd name="T5" fmla="*/ 2147483647 h 287"/>
                <a:gd name="T6" fmla="*/ 2147483647 w 2086"/>
                <a:gd name="T7" fmla="*/ 2147483647 h 287"/>
                <a:gd name="T8" fmla="*/ 2147483647 w 2086"/>
                <a:gd name="T9" fmla="*/ 2147483647 h 287"/>
                <a:gd name="T10" fmla="*/ 2147483647 w 2086"/>
                <a:gd name="T11" fmla="*/ 2147483647 h 287"/>
                <a:gd name="T12" fmla="*/ 0 60000 65536"/>
                <a:gd name="T13" fmla="*/ 0 60000 65536"/>
                <a:gd name="T14" fmla="*/ 0 60000 65536"/>
                <a:gd name="T15" fmla="*/ 0 60000 65536"/>
                <a:gd name="T16" fmla="*/ 0 60000 65536"/>
                <a:gd name="T17" fmla="*/ 0 60000 65536"/>
                <a:gd name="T18" fmla="*/ 0 w 2086"/>
                <a:gd name="T19" fmla="*/ 0 h 287"/>
                <a:gd name="T20" fmla="*/ 2086 w 2086"/>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2086" h="287">
                  <a:moveTo>
                    <a:pt x="0" y="287"/>
                  </a:moveTo>
                  <a:cubicBezTo>
                    <a:pt x="90" y="219"/>
                    <a:pt x="181" y="151"/>
                    <a:pt x="272" y="106"/>
                  </a:cubicBezTo>
                  <a:cubicBezTo>
                    <a:pt x="363" y="61"/>
                    <a:pt x="453" y="30"/>
                    <a:pt x="544" y="15"/>
                  </a:cubicBezTo>
                  <a:cubicBezTo>
                    <a:pt x="635" y="0"/>
                    <a:pt x="688" y="0"/>
                    <a:pt x="816" y="15"/>
                  </a:cubicBezTo>
                  <a:cubicBezTo>
                    <a:pt x="944" y="30"/>
                    <a:pt x="1103" y="61"/>
                    <a:pt x="1315" y="106"/>
                  </a:cubicBezTo>
                  <a:cubicBezTo>
                    <a:pt x="1527" y="151"/>
                    <a:pt x="1806" y="219"/>
                    <a:pt x="2086" y="287"/>
                  </a:cubicBezTo>
                </a:path>
              </a:pathLst>
            </a:custGeom>
            <a:solidFill>
              <a:srgbClr val="0000FF"/>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49">
              <a:extLst>
                <a:ext uri="{FF2B5EF4-FFF2-40B4-BE49-F238E27FC236}">
                  <a16:creationId xmlns:a16="http://schemas.microsoft.com/office/drawing/2014/main" id="{E83CDA4D-C222-439E-AEA8-0C3276FFED00}"/>
                </a:ext>
              </a:extLst>
            </p:cNvPr>
            <p:cNvSpPr>
              <a:spLocks/>
            </p:cNvSpPr>
            <p:nvPr/>
          </p:nvSpPr>
          <p:spPr bwMode="auto">
            <a:xfrm>
              <a:off x="684213" y="4919679"/>
              <a:ext cx="935037" cy="576263"/>
            </a:xfrm>
            <a:custGeom>
              <a:avLst/>
              <a:gdLst>
                <a:gd name="T0" fmla="*/ 0 w 544"/>
                <a:gd name="T1" fmla="*/ 2147483647 h 363"/>
                <a:gd name="T2" fmla="*/ 2147483647 w 544"/>
                <a:gd name="T3" fmla="*/ 2147483647 h 363"/>
                <a:gd name="T4" fmla="*/ 2147483647 w 544"/>
                <a:gd name="T5" fmla="*/ 0 h 363"/>
                <a:gd name="T6" fmla="*/ 2147483647 w 544"/>
                <a:gd name="T7" fmla="*/ 2147483647 h 363"/>
                <a:gd name="T8" fmla="*/ 2147483647 w 544"/>
                <a:gd name="T9" fmla="*/ 2147483647 h 363"/>
                <a:gd name="T10" fmla="*/ 0 60000 65536"/>
                <a:gd name="T11" fmla="*/ 0 60000 65536"/>
                <a:gd name="T12" fmla="*/ 0 60000 65536"/>
                <a:gd name="T13" fmla="*/ 0 60000 65536"/>
                <a:gd name="T14" fmla="*/ 0 60000 65536"/>
                <a:gd name="T15" fmla="*/ 0 w 544"/>
                <a:gd name="T16" fmla="*/ 0 h 363"/>
                <a:gd name="T17" fmla="*/ 544 w 544"/>
                <a:gd name="T18" fmla="*/ 363 h 363"/>
              </a:gdLst>
              <a:ahLst/>
              <a:cxnLst>
                <a:cxn ang="T10">
                  <a:pos x="T0" y="T1"/>
                </a:cxn>
                <a:cxn ang="T11">
                  <a:pos x="T2" y="T3"/>
                </a:cxn>
                <a:cxn ang="T12">
                  <a:pos x="T4" y="T5"/>
                </a:cxn>
                <a:cxn ang="T13">
                  <a:pos x="T6" y="T7"/>
                </a:cxn>
                <a:cxn ang="T14">
                  <a:pos x="T8" y="T9"/>
                </a:cxn>
              </a:cxnLst>
              <a:rect l="T15" t="T16" r="T17" b="T18"/>
              <a:pathLst>
                <a:path w="544" h="363">
                  <a:moveTo>
                    <a:pt x="0" y="363"/>
                  </a:moveTo>
                  <a:lnTo>
                    <a:pt x="136" y="45"/>
                  </a:lnTo>
                  <a:lnTo>
                    <a:pt x="226" y="0"/>
                  </a:lnTo>
                  <a:lnTo>
                    <a:pt x="317" y="45"/>
                  </a:lnTo>
                  <a:lnTo>
                    <a:pt x="544" y="363"/>
                  </a:lnTo>
                </a:path>
              </a:pathLst>
            </a:custGeom>
            <a:solidFill>
              <a:srgbClr val="800000"/>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50">
              <a:extLst>
                <a:ext uri="{FF2B5EF4-FFF2-40B4-BE49-F238E27FC236}">
                  <a16:creationId xmlns:a16="http://schemas.microsoft.com/office/drawing/2014/main" id="{6F274E66-DA1F-4E13-AC68-CE308B96BA80}"/>
                </a:ext>
              </a:extLst>
            </p:cNvPr>
            <p:cNvSpPr>
              <a:spLocks noChangeShapeType="1"/>
            </p:cNvSpPr>
            <p:nvPr/>
          </p:nvSpPr>
          <p:spPr bwMode="auto">
            <a:xfrm>
              <a:off x="684213" y="5495942"/>
              <a:ext cx="33115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Line 51">
              <a:extLst>
                <a:ext uri="{FF2B5EF4-FFF2-40B4-BE49-F238E27FC236}">
                  <a16:creationId xmlns:a16="http://schemas.microsoft.com/office/drawing/2014/main" id="{FCB7296C-3D83-4FE9-8864-5F86912C8121}"/>
                </a:ext>
              </a:extLst>
            </p:cNvPr>
            <p:cNvSpPr>
              <a:spLocks noChangeShapeType="1"/>
            </p:cNvSpPr>
            <p:nvPr/>
          </p:nvSpPr>
          <p:spPr bwMode="auto">
            <a:xfrm>
              <a:off x="1403350" y="5495942"/>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Line 52">
              <a:extLst>
                <a:ext uri="{FF2B5EF4-FFF2-40B4-BE49-F238E27FC236}">
                  <a16:creationId xmlns:a16="http://schemas.microsoft.com/office/drawing/2014/main" id="{ABA1AE31-5347-4C00-B6DD-D6E341B5660A}"/>
                </a:ext>
              </a:extLst>
            </p:cNvPr>
            <p:cNvSpPr>
              <a:spLocks noChangeShapeType="1"/>
            </p:cNvSpPr>
            <p:nvPr/>
          </p:nvSpPr>
          <p:spPr bwMode="auto">
            <a:xfrm>
              <a:off x="2051050" y="5495942"/>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Line 53">
              <a:extLst>
                <a:ext uri="{FF2B5EF4-FFF2-40B4-BE49-F238E27FC236}">
                  <a16:creationId xmlns:a16="http://schemas.microsoft.com/office/drawing/2014/main" id="{AC17D578-E90E-408D-91C2-EA3C54A20231}"/>
                </a:ext>
              </a:extLst>
            </p:cNvPr>
            <p:cNvSpPr>
              <a:spLocks noChangeShapeType="1"/>
            </p:cNvSpPr>
            <p:nvPr/>
          </p:nvSpPr>
          <p:spPr bwMode="auto">
            <a:xfrm>
              <a:off x="3635375" y="5495942"/>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Line 54">
              <a:extLst>
                <a:ext uri="{FF2B5EF4-FFF2-40B4-BE49-F238E27FC236}">
                  <a16:creationId xmlns:a16="http://schemas.microsoft.com/office/drawing/2014/main" id="{9AA74A30-19CE-4BFD-9E82-BCCBB78724D5}"/>
                </a:ext>
              </a:extLst>
            </p:cNvPr>
            <p:cNvSpPr>
              <a:spLocks noChangeShapeType="1"/>
            </p:cNvSpPr>
            <p:nvPr/>
          </p:nvSpPr>
          <p:spPr bwMode="auto">
            <a:xfrm>
              <a:off x="3995738" y="5495942"/>
              <a:ext cx="0" cy="71437"/>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55">
              <a:extLst>
                <a:ext uri="{FF2B5EF4-FFF2-40B4-BE49-F238E27FC236}">
                  <a16:creationId xmlns:a16="http://schemas.microsoft.com/office/drawing/2014/main" id="{05A50B97-795F-41FA-9754-FE50D31D782C}"/>
                </a:ext>
              </a:extLst>
            </p:cNvPr>
            <p:cNvSpPr>
              <a:spLocks/>
            </p:cNvSpPr>
            <p:nvPr/>
          </p:nvSpPr>
          <p:spPr bwMode="auto">
            <a:xfrm>
              <a:off x="684213" y="5888060"/>
              <a:ext cx="3311525" cy="455612"/>
            </a:xfrm>
            <a:custGeom>
              <a:avLst/>
              <a:gdLst>
                <a:gd name="T0" fmla="*/ 0 w 2086"/>
                <a:gd name="T1" fmla="*/ 2147483647 h 287"/>
                <a:gd name="T2" fmla="*/ 2147483647 w 2086"/>
                <a:gd name="T3" fmla="*/ 2147483647 h 287"/>
                <a:gd name="T4" fmla="*/ 2147483647 w 2086"/>
                <a:gd name="T5" fmla="*/ 2147483647 h 287"/>
                <a:gd name="T6" fmla="*/ 2147483647 w 2086"/>
                <a:gd name="T7" fmla="*/ 2147483647 h 287"/>
                <a:gd name="T8" fmla="*/ 2147483647 w 2086"/>
                <a:gd name="T9" fmla="*/ 2147483647 h 287"/>
                <a:gd name="T10" fmla="*/ 2147483647 w 2086"/>
                <a:gd name="T11" fmla="*/ 2147483647 h 287"/>
                <a:gd name="T12" fmla="*/ 0 60000 65536"/>
                <a:gd name="T13" fmla="*/ 0 60000 65536"/>
                <a:gd name="T14" fmla="*/ 0 60000 65536"/>
                <a:gd name="T15" fmla="*/ 0 60000 65536"/>
                <a:gd name="T16" fmla="*/ 0 60000 65536"/>
                <a:gd name="T17" fmla="*/ 0 60000 65536"/>
                <a:gd name="T18" fmla="*/ 0 w 2086"/>
                <a:gd name="T19" fmla="*/ 0 h 287"/>
                <a:gd name="T20" fmla="*/ 2086 w 2086"/>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2086" h="287">
                  <a:moveTo>
                    <a:pt x="0" y="287"/>
                  </a:moveTo>
                  <a:cubicBezTo>
                    <a:pt x="90" y="219"/>
                    <a:pt x="181" y="151"/>
                    <a:pt x="272" y="106"/>
                  </a:cubicBezTo>
                  <a:cubicBezTo>
                    <a:pt x="363" y="61"/>
                    <a:pt x="453" y="30"/>
                    <a:pt x="544" y="15"/>
                  </a:cubicBezTo>
                  <a:cubicBezTo>
                    <a:pt x="635" y="0"/>
                    <a:pt x="688" y="0"/>
                    <a:pt x="816" y="15"/>
                  </a:cubicBezTo>
                  <a:cubicBezTo>
                    <a:pt x="944" y="30"/>
                    <a:pt x="1103" y="61"/>
                    <a:pt x="1315" y="106"/>
                  </a:cubicBezTo>
                  <a:cubicBezTo>
                    <a:pt x="1527" y="151"/>
                    <a:pt x="1806" y="219"/>
                    <a:pt x="2086" y="287"/>
                  </a:cubicBezTo>
                </a:path>
              </a:pathLst>
            </a:custGeom>
            <a:solidFill>
              <a:srgbClr val="00FF00"/>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56">
              <a:extLst>
                <a:ext uri="{FF2B5EF4-FFF2-40B4-BE49-F238E27FC236}">
                  <a16:creationId xmlns:a16="http://schemas.microsoft.com/office/drawing/2014/main" id="{4C32B9A2-72DD-4AB3-98B1-12270BE078B1}"/>
                </a:ext>
              </a:extLst>
            </p:cNvPr>
            <p:cNvSpPr>
              <a:spLocks/>
            </p:cNvSpPr>
            <p:nvPr/>
          </p:nvSpPr>
          <p:spPr bwMode="auto">
            <a:xfrm>
              <a:off x="684213" y="5838847"/>
              <a:ext cx="1366837" cy="504825"/>
            </a:xfrm>
            <a:custGeom>
              <a:avLst/>
              <a:gdLst>
                <a:gd name="T0" fmla="*/ 0 w 861"/>
                <a:gd name="T1" fmla="*/ 2147483647 h 363"/>
                <a:gd name="T2" fmla="*/ 2147483647 w 861"/>
                <a:gd name="T3" fmla="*/ 2147483647 h 363"/>
                <a:gd name="T4" fmla="*/ 2147483647 w 861"/>
                <a:gd name="T5" fmla="*/ 2147483647 h 363"/>
                <a:gd name="T6" fmla="*/ 2147483647 w 861"/>
                <a:gd name="T7" fmla="*/ 2147483647 h 363"/>
                <a:gd name="T8" fmla="*/ 0 60000 65536"/>
                <a:gd name="T9" fmla="*/ 0 60000 65536"/>
                <a:gd name="T10" fmla="*/ 0 60000 65536"/>
                <a:gd name="T11" fmla="*/ 0 60000 65536"/>
                <a:gd name="T12" fmla="*/ 0 w 861"/>
                <a:gd name="T13" fmla="*/ 0 h 363"/>
                <a:gd name="T14" fmla="*/ 861 w 861"/>
                <a:gd name="T15" fmla="*/ 363 h 363"/>
              </a:gdLst>
              <a:ahLst/>
              <a:cxnLst>
                <a:cxn ang="T8">
                  <a:pos x="T0" y="T1"/>
                </a:cxn>
                <a:cxn ang="T9">
                  <a:pos x="T2" y="T3"/>
                </a:cxn>
                <a:cxn ang="T10">
                  <a:pos x="T4" y="T5"/>
                </a:cxn>
                <a:cxn ang="T11">
                  <a:pos x="T6" y="T7"/>
                </a:cxn>
              </a:cxnLst>
              <a:rect l="T12" t="T13" r="T14" b="T15"/>
              <a:pathLst>
                <a:path w="861" h="363">
                  <a:moveTo>
                    <a:pt x="0" y="363"/>
                  </a:moveTo>
                  <a:cubicBezTo>
                    <a:pt x="60" y="253"/>
                    <a:pt x="121" y="144"/>
                    <a:pt x="181" y="91"/>
                  </a:cubicBezTo>
                  <a:cubicBezTo>
                    <a:pt x="241" y="38"/>
                    <a:pt x="249" y="0"/>
                    <a:pt x="362" y="45"/>
                  </a:cubicBezTo>
                  <a:cubicBezTo>
                    <a:pt x="475" y="90"/>
                    <a:pt x="778" y="310"/>
                    <a:pt x="861" y="363"/>
                  </a:cubicBezTo>
                </a:path>
              </a:pathLst>
            </a:custGeom>
            <a:solidFill>
              <a:srgbClr val="FFFF00"/>
            </a:soli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Line 57">
              <a:extLst>
                <a:ext uri="{FF2B5EF4-FFF2-40B4-BE49-F238E27FC236}">
                  <a16:creationId xmlns:a16="http://schemas.microsoft.com/office/drawing/2014/main" id="{1E0A864C-D0C0-4BA1-A95D-7234390755F4}"/>
                </a:ext>
              </a:extLst>
            </p:cNvPr>
            <p:cNvSpPr>
              <a:spLocks noChangeShapeType="1"/>
            </p:cNvSpPr>
            <p:nvPr/>
          </p:nvSpPr>
          <p:spPr bwMode="auto">
            <a:xfrm>
              <a:off x="1403350" y="6353197"/>
              <a:ext cx="0" cy="730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Line 58">
              <a:extLst>
                <a:ext uri="{FF2B5EF4-FFF2-40B4-BE49-F238E27FC236}">
                  <a16:creationId xmlns:a16="http://schemas.microsoft.com/office/drawing/2014/main" id="{58C911B1-72D9-41BE-B4E7-B50708782D87}"/>
                </a:ext>
              </a:extLst>
            </p:cNvPr>
            <p:cNvSpPr>
              <a:spLocks noChangeShapeType="1"/>
            </p:cNvSpPr>
            <p:nvPr/>
          </p:nvSpPr>
          <p:spPr bwMode="auto">
            <a:xfrm>
              <a:off x="2051050" y="6353197"/>
              <a:ext cx="0" cy="730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Line 59">
              <a:extLst>
                <a:ext uri="{FF2B5EF4-FFF2-40B4-BE49-F238E27FC236}">
                  <a16:creationId xmlns:a16="http://schemas.microsoft.com/office/drawing/2014/main" id="{380AF171-56C3-4D9E-9446-52CD4E897A9B}"/>
                </a:ext>
              </a:extLst>
            </p:cNvPr>
            <p:cNvSpPr>
              <a:spLocks noChangeShapeType="1"/>
            </p:cNvSpPr>
            <p:nvPr/>
          </p:nvSpPr>
          <p:spPr bwMode="auto">
            <a:xfrm>
              <a:off x="3635375" y="6353197"/>
              <a:ext cx="0" cy="730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Line 60">
              <a:extLst>
                <a:ext uri="{FF2B5EF4-FFF2-40B4-BE49-F238E27FC236}">
                  <a16:creationId xmlns:a16="http://schemas.microsoft.com/office/drawing/2014/main" id="{5A4DC5D5-674A-403C-9CD9-78379FF14495}"/>
                </a:ext>
              </a:extLst>
            </p:cNvPr>
            <p:cNvSpPr>
              <a:spLocks noChangeShapeType="1"/>
            </p:cNvSpPr>
            <p:nvPr/>
          </p:nvSpPr>
          <p:spPr bwMode="auto">
            <a:xfrm>
              <a:off x="3995738" y="6353197"/>
              <a:ext cx="0" cy="7302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Text Box 61">
              <a:extLst>
                <a:ext uri="{FF2B5EF4-FFF2-40B4-BE49-F238E27FC236}">
                  <a16:creationId xmlns:a16="http://schemas.microsoft.com/office/drawing/2014/main" id="{9477C484-EB42-48FD-8088-E72C7DF7C3A4}"/>
                </a:ext>
              </a:extLst>
            </p:cNvPr>
            <p:cNvSpPr txBox="1">
              <a:spLocks noChangeArrowheads="1"/>
            </p:cNvSpPr>
            <p:nvPr/>
          </p:nvSpPr>
          <p:spPr bwMode="auto">
            <a:xfrm>
              <a:off x="592138" y="6399235"/>
              <a:ext cx="3715992" cy="276527"/>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0                 4                 8                                           18       20              24</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 Box 62">
              <a:extLst>
                <a:ext uri="{FF2B5EF4-FFF2-40B4-BE49-F238E27FC236}">
                  <a16:creationId xmlns:a16="http://schemas.microsoft.com/office/drawing/2014/main" id="{8BDD88F8-1C61-447C-882B-F0D22D689105}"/>
                </a:ext>
              </a:extLst>
            </p:cNvPr>
            <p:cNvSpPr txBox="1">
              <a:spLocks noChangeArrowheads="1"/>
            </p:cNvSpPr>
            <p:nvPr/>
          </p:nvSpPr>
          <p:spPr bwMode="auto">
            <a:xfrm>
              <a:off x="5435600" y="1881173"/>
              <a:ext cx="2193694" cy="380225"/>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Rapid-acting analogue </a:t>
              </a:r>
            </a:p>
          </p:txBody>
        </p:sp>
        <p:sp>
          <p:nvSpPr>
            <p:cNvPr id="70" name="Text Box 63">
              <a:extLst>
                <a:ext uri="{FF2B5EF4-FFF2-40B4-BE49-F238E27FC236}">
                  <a16:creationId xmlns:a16="http://schemas.microsoft.com/office/drawing/2014/main" id="{9CE5CCED-2A5C-4BEB-8318-0EA8BDE24974}"/>
                </a:ext>
              </a:extLst>
            </p:cNvPr>
            <p:cNvSpPr txBox="1">
              <a:spLocks noChangeArrowheads="1"/>
            </p:cNvSpPr>
            <p:nvPr/>
          </p:nvSpPr>
          <p:spPr bwMode="auto">
            <a:xfrm>
              <a:off x="5272088" y="2643188"/>
              <a:ext cx="2895042" cy="380225"/>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Short-acting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(soluble/regular)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Text Box 64">
              <a:extLst>
                <a:ext uri="{FF2B5EF4-FFF2-40B4-BE49-F238E27FC236}">
                  <a16:creationId xmlns:a16="http://schemas.microsoft.com/office/drawing/2014/main" id="{F9E52225-76C3-4E2E-8FD8-28AD4E659C27}"/>
                </a:ext>
              </a:extLst>
            </p:cNvPr>
            <p:cNvSpPr txBox="1">
              <a:spLocks noChangeArrowheads="1"/>
            </p:cNvSpPr>
            <p:nvPr/>
          </p:nvSpPr>
          <p:spPr bwMode="auto">
            <a:xfrm>
              <a:off x="5435600" y="3500438"/>
              <a:ext cx="3450672" cy="380225"/>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Intermediate Acting</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(isophane / NPH)</a:t>
              </a:r>
            </a:p>
          </p:txBody>
        </p:sp>
        <p:sp>
          <p:nvSpPr>
            <p:cNvPr id="72" name="Text Box 65">
              <a:extLst>
                <a:ext uri="{FF2B5EF4-FFF2-40B4-BE49-F238E27FC236}">
                  <a16:creationId xmlns:a16="http://schemas.microsoft.com/office/drawing/2014/main" id="{96567625-1E3E-4AA1-B680-6D232E3B5EC1}"/>
                </a:ext>
              </a:extLst>
            </p:cNvPr>
            <p:cNvSpPr txBox="1">
              <a:spLocks noChangeArrowheads="1"/>
            </p:cNvSpPr>
            <p:nvPr/>
          </p:nvSpPr>
          <p:spPr bwMode="auto">
            <a:xfrm>
              <a:off x="5416551" y="4305310"/>
              <a:ext cx="2044936" cy="380225"/>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Long acting analogue</a:t>
              </a:r>
            </a:p>
          </p:txBody>
        </p:sp>
        <p:sp>
          <p:nvSpPr>
            <p:cNvPr id="73" name="Text Box 66">
              <a:extLst>
                <a:ext uri="{FF2B5EF4-FFF2-40B4-BE49-F238E27FC236}">
                  <a16:creationId xmlns:a16="http://schemas.microsoft.com/office/drawing/2014/main" id="{A266255A-C8F8-48B5-AFB2-C443CF5FD42E}"/>
                </a:ext>
              </a:extLst>
            </p:cNvPr>
            <p:cNvSpPr txBox="1">
              <a:spLocks noChangeArrowheads="1"/>
            </p:cNvSpPr>
            <p:nvPr/>
          </p:nvSpPr>
          <p:spPr bwMode="auto">
            <a:xfrm>
              <a:off x="5402263" y="5305440"/>
              <a:ext cx="3956050" cy="380225"/>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Rapid-intermediate mixture</a:t>
              </a:r>
            </a:p>
          </p:txBody>
        </p:sp>
        <p:sp>
          <p:nvSpPr>
            <p:cNvPr id="74" name="Text Box 67">
              <a:extLst>
                <a:ext uri="{FF2B5EF4-FFF2-40B4-BE49-F238E27FC236}">
                  <a16:creationId xmlns:a16="http://schemas.microsoft.com/office/drawing/2014/main" id="{65D2DFCB-9EF5-4091-A2EA-B0269AE26C94}"/>
                </a:ext>
              </a:extLst>
            </p:cNvPr>
            <p:cNvSpPr txBox="1">
              <a:spLocks noChangeArrowheads="1"/>
            </p:cNvSpPr>
            <p:nvPr/>
          </p:nvSpPr>
          <p:spPr bwMode="auto">
            <a:xfrm>
              <a:off x="5405438" y="6208735"/>
              <a:ext cx="2603674" cy="380225"/>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Short-intermediate mixture</a:t>
              </a:r>
            </a:p>
          </p:txBody>
        </p:sp>
        <p:sp>
          <p:nvSpPr>
            <p:cNvPr id="75" name="Line 68">
              <a:extLst>
                <a:ext uri="{FF2B5EF4-FFF2-40B4-BE49-F238E27FC236}">
                  <a16:creationId xmlns:a16="http://schemas.microsoft.com/office/drawing/2014/main" id="{189B1E4D-A7A6-4769-BB61-09711E8BFEEA}"/>
                </a:ext>
              </a:extLst>
            </p:cNvPr>
            <p:cNvSpPr>
              <a:spLocks noChangeShapeType="1"/>
            </p:cNvSpPr>
            <p:nvPr/>
          </p:nvSpPr>
          <p:spPr bwMode="auto">
            <a:xfrm>
              <a:off x="684213" y="3716338"/>
              <a:ext cx="3455987"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Line 69">
              <a:extLst>
                <a:ext uri="{FF2B5EF4-FFF2-40B4-BE49-F238E27FC236}">
                  <a16:creationId xmlns:a16="http://schemas.microsoft.com/office/drawing/2014/main" id="{D9ACA0F8-83EB-43F5-B4E1-01D6A8277AB1}"/>
                </a:ext>
              </a:extLst>
            </p:cNvPr>
            <p:cNvSpPr>
              <a:spLocks noChangeShapeType="1"/>
            </p:cNvSpPr>
            <p:nvPr/>
          </p:nvSpPr>
          <p:spPr bwMode="auto">
            <a:xfrm>
              <a:off x="684213" y="2781300"/>
              <a:ext cx="1439862"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7968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ECA1D27-3A5A-47B2-BF0A-482B3AE5FD1D}"/>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The insulin start</a:t>
            </a:r>
          </a:p>
        </p:txBody>
      </p:sp>
      <p:graphicFrame>
        <p:nvGraphicFramePr>
          <p:cNvPr id="6" name="Content Placeholder 3">
            <a:extLst>
              <a:ext uri="{FF2B5EF4-FFF2-40B4-BE49-F238E27FC236}">
                <a16:creationId xmlns:a16="http://schemas.microsoft.com/office/drawing/2014/main" id="{37D8E019-4BF9-EE76-9581-CF1E8DE3A69D}"/>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95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FB188-90D3-4B46-A0C4-EB2C09D16497}"/>
              </a:ext>
            </a:extLst>
          </p:cNvPr>
          <p:cNvSpPr>
            <a:spLocks noGrp="1"/>
          </p:cNvSpPr>
          <p:nvPr>
            <p:ph type="title"/>
          </p:nvPr>
        </p:nvSpPr>
        <p:spPr>
          <a:xfrm>
            <a:off x="664846" y="1368908"/>
            <a:ext cx="4230100" cy="3387497"/>
          </a:xfrm>
        </p:spPr>
        <p:txBody>
          <a:bodyPr anchor="b">
            <a:normAutofit fontScale="90000"/>
          </a:bodyPr>
          <a:lstStyle/>
          <a:p>
            <a:pPr algn="r"/>
            <a:r>
              <a:rPr lang="en-GB" sz="4000" dirty="0">
                <a:solidFill>
                  <a:srgbClr val="FFFFFF"/>
                </a:solidFill>
              </a:rPr>
              <a:t>Titration Regimens</a:t>
            </a:r>
            <a:br>
              <a:rPr lang="en-GB" sz="4000" dirty="0">
                <a:solidFill>
                  <a:srgbClr val="FFFFFF"/>
                </a:solidFill>
              </a:rPr>
            </a:br>
            <a:r>
              <a:rPr lang="en-GB" sz="4000" dirty="0">
                <a:solidFill>
                  <a:srgbClr val="FFFFFF"/>
                </a:solidFill>
              </a:rPr>
              <a:t>- the starting dose</a:t>
            </a:r>
            <a:br>
              <a:rPr lang="en-GB" sz="4000" dirty="0">
                <a:solidFill>
                  <a:srgbClr val="FFFFFF"/>
                </a:solidFill>
              </a:rPr>
            </a:br>
            <a:br>
              <a:rPr lang="en-GB" sz="4000" dirty="0">
                <a:solidFill>
                  <a:srgbClr val="FFFFFF"/>
                </a:solidFill>
              </a:rPr>
            </a:br>
            <a:r>
              <a:rPr lang="en-GB" sz="4000" dirty="0">
                <a:solidFill>
                  <a:srgbClr val="FFFFFF"/>
                </a:solidFill>
              </a:rPr>
              <a:t>There are two alternative suggestions that can be considered:-</a:t>
            </a:r>
          </a:p>
        </p:txBody>
      </p:sp>
      <p:graphicFrame>
        <p:nvGraphicFramePr>
          <p:cNvPr id="4" name="Content Placeholder 3">
            <a:extLst>
              <a:ext uri="{FF2B5EF4-FFF2-40B4-BE49-F238E27FC236}">
                <a16:creationId xmlns:a16="http://schemas.microsoft.com/office/drawing/2014/main" id="{BCEFFF0B-6957-44BA-A01E-B0C35B7CB3DC}"/>
              </a:ext>
            </a:extLst>
          </p:cNvPr>
          <p:cNvGraphicFramePr>
            <a:graphicFrameLocks noGrp="1"/>
          </p:cNvGraphicFramePr>
          <p:nvPr>
            <p:ph idx="1"/>
          </p:nvPr>
        </p:nvGraphicFramePr>
        <p:xfrm>
          <a:off x="6201386" y="824163"/>
          <a:ext cx="5152413" cy="5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28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FB188-90D3-4B46-A0C4-EB2C09D16497}"/>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Titration Regimens</a:t>
            </a:r>
            <a:br>
              <a:rPr lang="en-GB" sz="4000" dirty="0">
                <a:solidFill>
                  <a:srgbClr val="FFFFFF"/>
                </a:solidFill>
              </a:rPr>
            </a:br>
            <a:r>
              <a:rPr lang="en-GB" sz="4000" dirty="0">
                <a:solidFill>
                  <a:srgbClr val="FFFFFF"/>
                </a:solidFill>
              </a:rPr>
              <a:t>- increasing the insulin dose</a:t>
            </a:r>
          </a:p>
        </p:txBody>
      </p:sp>
      <p:graphicFrame>
        <p:nvGraphicFramePr>
          <p:cNvPr id="4" name="Content Placeholder 3">
            <a:extLst>
              <a:ext uri="{FF2B5EF4-FFF2-40B4-BE49-F238E27FC236}">
                <a16:creationId xmlns:a16="http://schemas.microsoft.com/office/drawing/2014/main" id="{BCEFFF0B-6957-44BA-A01E-B0C35B7CB3DC}"/>
              </a:ext>
            </a:extLst>
          </p:cNvPr>
          <p:cNvGraphicFramePr>
            <a:graphicFrameLocks noGrp="1"/>
          </p:cNvGraphicFramePr>
          <p:nvPr>
            <p:ph idx="1"/>
          </p:nvPr>
        </p:nvGraphicFramePr>
        <p:xfrm>
          <a:off x="6201386" y="824163"/>
          <a:ext cx="5152413" cy="5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37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9BBE7E-CD61-46FE-B88B-F7166D8E99A1}"/>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Rate of insulin titration</a:t>
            </a:r>
          </a:p>
        </p:txBody>
      </p:sp>
      <p:sp>
        <p:nvSpPr>
          <p:cNvPr id="3" name="Content Placeholder 2">
            <a:extLst>
              <a:ext uri="{FF2B5EF4-FFF2-40B4-BE49-F238E27FC236}">
                <a16:creationId xmlns:a16="http://schemas.microsoft.com/office/drawing/2014/main" id="{E042C59C-9594-4334-B325-5BDB31BA3C4A}"/>
              </a:ext>
            </a:extLst>
          </p:cNvPr>
          <p:cNvSpPr>
            <a:spLocks noGrp="1"/>
          </p:cNvSpPr>
          <p:nvPr>
            <p:ph idx="1"/>
          </p:nvPr>
        </p:nvSpPr>
        <p:spPr>
          <a:xfrm>
            <a:off x="5041906" y="511388"/>
            <a:ext cx="6752529" cy="1019238"/>
          </a:xfrm>
        </p:spPr>
        <p:txBody>
          <a:bodyPr>
            <a:normAutofit/>
          </a:bodyPr>
          <a:lstStyle/>
          <a:p>
            <a:r>
              <a:rPr lang="en-GB" sz="1700" dirty="0"/>
              <a:t>Too rapid titration / intensification may cause problems</a:t>
            </a:r>
          </a:p>
          <a:p>
            <a:pPr lvl="1"/>
            <a:r>
              <a:rPr lang="en-GB" sz="1700" dirty="0"/>
              <a:t>Precipitation retinal changes</a:t>
            </a:r>
          </a:p>
          <a:p>
            <a:pPr lvl="1"/>
            <a:r>
              <a:rPr lang="en-GB" sz="1700" dirty="0"/>
              <a:t>Absolute / relative hypoglycaemia</a:t>
            </a:r>
          </a:p>
          <a:p>
            <a:pPr lvl="1"/>
            <a:endParaRPr lang="en-GB" sz="1700" dirty="0"/>
          </a:p>
          <a:p>
            <a:pPr lvl="1"/>
            <a:endParaRPr lang="en-GB" sz="1700" dirty="0"/>
          </a:p>
        </p:txBody>
      </p:sp>
      <p:graphicFrame>
        <p:nvGraphicFramePr>
          <p:cNvPr id="4" name="Diagram 3">
            <a:extLst>
              <a:ext uri="{FF2B5EF4-FFF2-40B4-BE49-F238E27FC236}">
                <a16:creationId xmlns:a16="http://schemas.microsoft.com/office/drawing/2014/main" id="{C52374CA-730B-AD2A-4B6E-EC9236C2EFFB}"/>
              </a:ext>
            </a:extLst>
          </p:cNvPr>
          <p:cNvGraphicFramePr/>
          <p:nvPr/>
        </p:nvGraphicFramePr>
        <p:xfrm>
          <a:off x="4367695" y="1540768"/>
          <a:ext cx="7357583" cy="476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39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FB188-90D3-4B46-A0C4-EB2C09D16497}"/>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Titration Regimens</a:t>
            </a:r>
            <a:br>
              <a:rPr lang="en-GB" sz="4000" dirty="0">
                <a:solidFill>
                  <a:srgbClr val="FFFFFF"/>
                </a:solidFill>
              </a:rPr>
            </a:br>
            <a:r>
              <a:rPr lang="en-GB" sz="4000" dirty="0">
                <a:solidFill>
                  <a:srgbClr val="FFFFFF"/>
                </a:solidFill>
              </a:rPr>
              <a:t>- when increasing the insulin dose doesn’t appear to be working</a:t>
            </a:r>
          </a:p>
        </p:txBody>
      </p:sp>
      <p:graphicFrame>
        <p:nvGraphicFramePr>
          <p:cNvPr id="4" name="Content Placeholder 3">
            <a:extLst>
              <a:ext uri="{FF2B5EF4-FFF2-40B4-BE49-F238E27FC236}">
                <a16:creationId xmlns:a16="http://schemas.microsoft.com/office/drawing/2014/main" id="{BCEFFF0B-6957-44BA-A01E-B0C35B7CB3DC}"/>
              </a:ext>
            </a:extLst>
          </p:cNvPr>
          <p:cNvGraphicFramePr>
            <a:graphicFrameLocks noGrp="1"/>
          </p:cNvGraphicFramePr>
          <p:nvPr>
            <p:ph idx="1"/>
          </p:nvPr>
        </p:nvGraphicFramePr>
        <p:xfrm>
          <a:off x="6201386" y="824163"/>
          <a:ext cx="5152413" cy="5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60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55CEDB-A17F-45B8-838A-83BE7E2A6B86}"/>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Options / Alternative regimens</a:t>
            </a:r>
          </a:p>
        </p:txBody>
      </p:sp>
      <p:graphicFrame>
        <p:nvGraphicFramePr>
          <p:cNvPr id="4" name="Content Placeholder 3">
            <a:extLst>
              <a:ext uri="{FF2B5EF4-FFF2-40B4-BE49-F238E27FC236}">
                <a16:creationId xmlns:a16="http://schemas.microsoft.com/office/drawing/2014/main" id="{A7697730-FCA3-404A-B3C0-F329F93E2BC9}"/>
              </a:ext>
            </a:extLst>
          </p:cNvPr>
          <p:cNvGraphicFramePr>
            <a:graphicFrameLocks noGrp="1"/>
          </p:cNvGraphicFramePr>
          <p:nvPr>
            <p:ph idx="1"/>
          </p:nvPr>
        </p:nvGraphicFramePr>
        <p:xfrm>
          <a:off x="5978807" y="378994"/>
          <a:ext cx="5785399" cy="626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75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50BD0A0-4536-4160-9CD2-50D0E9D18054}"/>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Practicalities </a:t>
            </a:r>
            <a:br>
              <a:rPr lang="en-GB" sz="4000" dirty="0">
                <a:solidFill>
                  <a:srgbClr val="FFFFFF"/>
                </a:solidFill>
              </a:rPr>
            </a:br>
            <a:r>
              <a:rPr lang="en-GB" sz="4000" dirty="0">
                <a:solidFill>
                  <a:srgbClr val="FFFFFF"/>
                </a:solidFill>
              </a:rPr>
              <a:t>Storage of insulin</a:t>
            </a:r>
          </a:p>
        </p:txBody>
      </p:sp>
      <p:sp>
        <p:nvSpPr>
          <p:cNvPr id="3" name="Content Placeholder 2">
            <a:extLst>
              <a:ext uri="{FF2B5EF4-FFF2-40B4-BE49-F238E27FC236}">
                <a16:creationId xmlns:a16="http://schemas.microsoft.com/office/drawing/2014/main" id="{B227DE6B-D7C6-4507-94B5-B7CFA8188841}"/>
              </a:ext>
            </a:extLst>
          </p:cNvPr>
          <p:cNvSpPr>
            <a:spLocks noGrp="1"/>
          </p:cNvSpPr>
          <p:nvPr>
            <p:ph idx="1"/>
          </p:nvPr>
        </p:nvSpPr>
        <p:spPr>
          <a:xfrm>
            <a:off x="1367624" y="2490436"/>
            <a:ext cx="9708995" cy="3567173"/>
          </a:xfrm>
        </p:spPr>
        <p:txBody>
          <a:bodyPr anchor="ctr">
            <a:normAutofit/>
          </a:bodyPr>
          <a:lstStyle/>
          <a:p>
            <a:r>
              <a:rPr lang="en-GB" sz="2400" dirty="0"/>
              <a:t>Insulin is a protein and must be kept in a certain state to remain active</a:t>
            </a:r>
          </a:p>
          <a:p>
            <a:pPr lvl="1"/>
            <a:r>
              <a:rPr lang="en-GB" dirty="0"/>
              <a:t>Insulin should be kept refrigerated to maintain its’ shelf life</a:t>
            </a:r>
          </a:p>
          <a:p>
            <a:pPr lvl="1"/>
            <a:r>
              <a:rPr lang="en-GB" dirty="0"/>
              <a:t>Insulin should NOT be frozen</a:t>
            </a:r>
          </a:p>
          <a:p>
            <a:pPr lvl="1"/>
            <a:r>
              <a:rPr lang="en-GB" dirty="0"/>
              <a:t>It can remain at room temperature for up to 30days</a:t>
            </a:r>
          </a:p>
          <a:p>
            <a:pPr lvl="2"/>
            <a:r>
              <a:rPr lang="en-GB" sz="2400" dirty="0"/>
              <a:t>If outside the fridge for more than 30days, it should be disposed of</a:t>
            </a:r>
          </a:p>
        </p:txBody>
      </p:sp>
    </p:spTree>
    <p:extLst>
      <p:ext uri="{BB962C8B-B14F-4D97-AF65-F5344CB8AC3E}">
        <p14:creationId xmlns:p14="http://schemas.microsoft.com/office/powerpoint/2010/main" val="383291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E40BE-A0B1-41BF-A8AF-26A92AC3BBE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Insulin Storage</a:t>
            </a:r>
          </a:p>
        </p:txBody>
      </p:sp>
      <p:graphicFrame>
        <p:nvGraphicFramePr>
          <p:cNvPr id="11" name="Content Placeholder 8">
            <a:extLst>
              <a:ext uri="{FF2B5EF4-FFF2-40B4-BE49-F238E27FC236}">
                <a16:creationId xmlns:a16="http://schemas.microsoft.com/office/drawing/2014/main" id="{24FF8C99-59DD-472F-A9BE-418B95B697F2}"/>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29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791A2F-794A-3224-CE0F-6FA75D3C840F}"/>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cs typeface="Calibri Light"/>
              </a:rPr>
              <a:t>Learning outcomes </a:t>
            </a:r>
            <a:endParaRPr lang="en-US" sz="4000">
              <a:solidFill>
                <a:srgbClr val="FFFFFF"/>
              </a:solidFill>
            </a:endParaRPr>
          </a:p>
        </p:txBody>
      </p:sp>
      <p:sp>
        <p:nvSpPr>
          <p:cNvPr id="3" name="Content Placeholder 2">
            <a:extLst>
              <a:ext uri="{FF2B5EF4-FFF2-40B4-BE49-F238E27FC236}">
                <a16:creationId xmlns:a16="http://schemas.microsoft.com/office/drawing/2014/main" id="{8793BA32-E7BD-0EBC-17DF-7C573BACB1A2}"/>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dirty="0">
                <a:cs typeface="Calibri"/>
              </a:rPr>
              <a:t>Six Steps to Insulin Safety online learning module</a:t>
            </a:r>
            <a:endParaRPr lang="en-US" sz="2000" dirty="0"/>
          </a:p>
          <a:p>
            <a:r>
              <a:rPr lang="en-US" sz="2000" dirty="0">
                <a:cs typeface="Calibri"/>
              </a:rPr>
              <a:t>Understanding of the role of Insulin in Diabetes management</a:t>
            </a:r>
            <a:endParaRPr lang="en-US" sz="2000" dirty="0"/>
          </a:p>
          <a:p>
            <a:r>
              <a:rPr lang="en-US" sz="2000" dirty="0">
                <a:cs typeface="Calibri"/>
              </a:rPr>
              <a:t>Key facts </a:t>
            </a:r>
            <a:endParaRPr lang="en-US" sz="2000" dirty="0">
              <a:ea typeface="Calibri"/>
              <a:cs typeface="Calibri"/>
            </a:endParaRPr>
          </a:p>
          <a:p>
            <a:pPr lvl="1"/>
            <a:r>
              <a:rPr lang="en-US" sz="1600" dirty="0">
                <a:cs typeface="Calibri"/>
              </a:rPr>
              <a:t>Considerations for the right insulin</a:t>
            </a:r>
          </a:p>
          <a:p>
            <a:pPr lvl="1"/>
            <a:r>
              <a:rPr lang="en-US" sz="1600" dirty="0">
                <a:ea typeface="Calibri"/>
                <a:cs typeface="Calibri"/>
              </a:rPr>
              <a:t>Insulin initiation &amp; titration </a:t>
            </a:r>
          </a:p>
          <a:p>
            <a:pPr lvl="1"/>
            <a:r>
              <a:rPr lang="en-US" sz="1600" dirty="0">
                <a:ea typeface="Calibri"/>
                <a:cs typeface="Calibri"/>
              </a:rPr>
              <a:t>Injection technique</a:t>
            </a:r>
          </a:p>
          <a:p>
            <a:pPr lvl="1"/>
            <a:r>
              <a:rPr lang="en-US" sz="1600" dirty="0">
                <a:ea typeface="Calibri"/>
                <a:cs typeface="Calibri"/>
              </a:rPr>
              <a:t>Storage, pens, site rotation, disposal of sharps</a:t>
            </a:r>
          </a:p>
          <a:p>
            <a:pPr lvl="1"/>
            <a:r>
              <a:rPr lang="en-US" sz="1600" dirty="0">
                <a:ea typeface="Calibri"/>
                <a:cs typeface="Calibri"/>
              </a:rPr>
              <a:t>Identification and insulin passports   </a:t>
            </a:r>
          </a:p>
          <a:p>
            <a:pPr lvl="1"/>
            <a:r>
              <a:rPr lang="en-US" sz="1600" dirty="0">
                <a:ea typeface="Calibri"/>
                <a:cs typeface="Calibri"/>
              </a:rPr>
              <a:t>Hypo glycaemia</a:t>
            </a:r>
          </a:p>
          <a:p>
            <a:pPr lvl="1"/>
            <a:r>
              <a:rPr lang="en-US" sz="1600" dirty="0">
                <a:ea typeface="Calibri"/>
                <a:cs typeface="Calibri"/>
              </a:rPr>
              <a:t>Hyperglycaemia</a:t>
            </a:r>
          </a:p>
          <a:p>
            <a:pPr lvl="1"/>
            <a:r>
              <a:rPr lang="en-US" sz="1600" dirty="0">
                <a:ea typeface="Calibri"/>
                <a:cs typeface="Calibri"/>
              </a:rPr>
              <a:t>Sick day rules </a:t>
            </a:r>
          </a:p>
          <a:p>
            <a:r>
              <a:rPr lang="en-US" sz="2000" dirty="0">
                <a:ea typeface="Calibri"/>
                <a:cs typeface="Calibri"/>
              </a:rPr>
              <a:t>What about our housebound and frail patients?</a:t>
            </a:r>
          </a:p>
          <a:p>
            <a:pPr lvl="1"/>
            <a:r>
              <a:rPr lang="en-US" sz="1600" dirty="0">
                <a:ea typeface="Calibri"/>
                <a:cs typeface="Calibri"/>
              </a:rPr>
              <a:t>When and how to stop</a:t>
            </a:r>
          </a:p>
          <a:p>
            <a:pPr lvl="1"/>
            <a:r>
              <a:rPr lang="en-US" sz="1600" dirty="0">
                <a:ea typeface="Calibri"/>
                <a:cs typeface="Calibri"/>
              </a:rPr>
              <a:t>End of life</a:t>
            </a:r>
          </a:p>
          <a:p>
            <a:endParaRPr lang="en-US" sz="2000" dirty="0">
              <a:ea typeface="Calibri"/>
              <a:cs typeface="Calibri"/>
            </a:endParaRPr>
          </a:p>
          <a:p>
            <a:endParaRPr lang="en-US" sz="2000" dirty="0">
              <a:ea typeface="Calibri"/>
              <a:cs typeface="Calibri"/>
            </a:endParaRPr>
          </a:p>
          <a:p>
            <a:endParaRPr lang="en-US" sz="2000" dirty="0">
              <a:ea typeface="Calibri"/>
              <a:cs typeface="Calibri"/>
            </a:endParaRPr>
          </a:p>
        </p:txBody>
      </p:sp>
    </p:spTree>
    <p:extLst>
      <p:ext uri="{BB962C8B-B14F-4D97-AF65-F5344CB8AC3E}">
        <p14:creationId xmlns:p14="http://schemas.microsoft.com/office/powerpoint/2010/main" val="226832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50BD0A0-4536-4160-9CD2-50D0E9D18054}"/>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Preparation of insulin</a:t>
            </a:r>
          </a:p>
        </p:txBody>
      </p:sp>
      <p:sp>
        <p:nvSpPr>
          <p:cNvPr id="3" name="Content Placeholder 2">
            <a:extLst>
              <a:ext uri="{FF2B5EF4-FFF2-40B4-BE49-F238E27FC236}">
                <a16:creationId xmlns:a16="http://schemas.microsoft.com/office/drawing/2014/main" id="{B227DE6B-D7C6-4507-94B5-B7CFA8188841}"/>
              </a:ext>
            </a:extLst>
          </p:cNvPr>
          <p:cNvSpPr>
            <a:spLocks noGrp="1"/>
          </p:cNvSpPr>
          <p:nvPr>
            <p:ph idx="1"/>
          </p:nvPr>
        </p:nvSpPr>
        <p:spPr>
          <a:xfrm>
            <a:off x="1367624" y="2490436"/>
            <a:ext cx="9708995" cy="3567173"/>
          </a:xfrm>
        </p:spPr>
        <p:txBody>
          <a:bodyPr anchor="ctr">
            <a:normAutofit/>
          </a:bodyPr>
          <a:lstStyle/>
          <a:p>
            <a:r>
              <a:rPr lang="en-GB" sz="2400" dirty="0"/>
              <a:t>If the insulin is cloudy , it will require  suspension</a:t>
            </a:r>
          </a:p>
          <a:p>
            <a:r>
              <a:rPr lang="en-GB" sz="2400" dirty="0"/>
              <a:t>Advise on ‘rock and roll’ technique</a:t>
            </a:r>
          </a:p>
        </p:txBody>
      </p:sp>
    </p:spTree>
    <p:extLst>
      <p:ext uri="{BB962C8B-B14F-4D97-AF65-F5344CB8AC3E}">
        <p14:creationId xmlns:p14="http://schemas.microsoft.com/office/powerpoint/2010/main" val="84845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A close up of a device&#10;&#10;Description automatically generated">
            <a:extLst>
              <a:ext uri="{FF2B5EF4-FFF2-40B4-BE49-F238E27FC236}">
                <a16:creationId xmlns:a16="http://schemas.microsoft.com/office/drawing/2014/main" id="{1B05C5EF-7B0A-4CE4-9EE8-C80834672069}"/>
              </a:ext>
            </a:extLst>
          </p:cNvPr>
          <p:cNvPicPr>
            <a:picLocks noChangeAspect="1" noChangeArrowheads="1"/>
          </p:cNvPicPr>
          <p:nvPr/>
        </p:nvPicPr>
        <p:blipFill rotWithShape="1">
          <a:blip r:embed="rId2" cstate="print"/>
          <a:srcRect l="17592" r="2911"/>
          <a:stretch/>
        </p:blipFill>
        <p:spPr bwMode="auto">
          <a:xfrm>
            <a:off x="4668891" y="2308911"/>
            <a:ext cx="2086187" cy="1868564"/>
          </a:xfrm>
          <a:prstGeom prst="rect">
            <a:avLst/>
          </a:prstGeom>
          <a:noFill/>
        </p:spPr>
      </p:pic>
      <p:sp>
        <p:nvSpPr>
          <p:cNvPr id="38" name="Rectangle 37">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78121E-0B7D-4CAA-964E-4D600AAA6E7B}"/>
              </a:ext>
            </a:extLst>
          </p:cNvPr>
          <p:cNvSpPr>
            <a:spLocks noGrp="1"/>
          </p:cNvSpPr>
          <p:nvPr>
            <p:ph type="title"/>
          </p:nvPr>
        </p:nvSpPr>
        <p:spPr>
          <a:xfrm>
            <a:off x="631065" y="457201"/>
            <a:ext cx="3020560" cy="3588870"/>
          </a:xfrm>
        </p:spPr>
        <p:txBody>
          <a:bodyPr vert="horz" lIns="91440" tIns="45720" rIns="91440" bIns="45720" rtlCol="0" anchor="b">
            <a:normAutofit/>
          </a:bodyPr>
          <a:lstStyle/>
          <a:p>
            <a:pPr algn="r"/>
            <a:r>
              <a:rPr lang="en-US" sz="4000">
                <a:solidFill>
                  <a:srgbClr val="FFFFFF"/>
                </a:solidFill>
              </a:rPr>
              <a:t>Insulin Suspension</a:t>
            </a:r>
            <a:br>
              <a:rPr lang="en-US" sz="4000">
                <a:solidFill>
                  <a:srgbClr val="FFFFFF"/>
                </a:solidFill>
              </a:rPr>
            </a:br>
            <a:br>
              <a:rPr lang="en-US" sz="4000">
                <a:solidFill>
                  <a:srgbClr val="FFFFFF"/>
                </a:solidFill>
              </a:rPr>
            </a:br>
            <a:r>
              <a:rPr lang="en-US" sz="4000" b="1">
                <a:solidFill>
                  <a:srgbClr val="FFFFFF"/>
                </a:solidFill>
              </a:rPr>
              <a:t>Rock &amp; Roll </a:t>
            </a:r>
            <a:endParaRPr lang="en-US" sz="4000" b="1" kern="1200">
              <a:solidFill>
                <a:srgbClr val="FFFFFF"/>
              </a:solidFill>
            </a:endParaRPr>
          </a:p>
        </p:txBody>
      </p:sp>
      <p:pic>
        <p:nvPicPr>
          <p:cNvPr id="8" name="Picture 7" descr="A picture containing indoor&#10;&#10;Description automatically generated">
            <a:extLst>
              <a:ext uri="{FF2B5EF4-FFF2-40B4-BE49-F238E27FC236}">
                <a16:creationId xmlns:a16="http://schemas.microsoft.com/office/drawing/2014/main" id="{DC12CBF5-66E7-4E88-93CB-887D4DBDCAE8}"/>
              </a:ext>
            </a:extLst>
          </p:cNvPr>
          <p:cNvPicPr>
            <a:picLocks noChangeAspect="1" noChangeArrowheads="1"/>
          </p:cNvPicPr>
          <p:nvPr/>
        </p:nvPicPr>
        <p:blipFill rotWithShape="1">
          <a:blip r:embed="rId3" cstate="print"/>
          <a:srcRect t="-6556" b="23516"/>
          <a:stretch/>
        </p:blipFill>
        <p:spPr bwMode="auto">
          <a:xfrm>
            <a:off x="7213600" y="406400"/>
            <a:ext cx="3210561" cy="4687146"/>
          </a:xfrm>
          <a:prstGeom prst="rect">
            <a:avLst/>
          </a:prstGeom>
          <a:noFill/>
        </p:spPr>
      </p:pic>
    </p:spTree>
    <p:extLst>
      <p:ext uri="{BB962C8B-B14F-4D97-AF65-F5344CB8AC3E}">
        <p14:creationId xmlns:p14="http://schemas.microsoft.com/office/powerpoint/2010/main" val="98101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78121E-0B7D-4CAA-964E-4D600AAA6E7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Correct use of the device </a:t>
            </a:r>
          </a:p>
        </p:txBody>
      </p:sp>
      <p:pic>
        <p:nvPicPr>
          <p:cNvPr id="15" name="Content Placeholder 3">
            <a:extLst>
              <a:ext uri="{FF2B5EF4-FFF2-40B4-BE49-F238E27FC236}">
                <a16:creationId xmlns:a16="http://schemas.microsoft.com/office/drawing/2014/main" id="{D4A16928-CAD8-4BB7-AA70-AD6C5B4E3B72}"/>
              </a:ext>
            </a:extLst>
          </p:cNvPr>
          <p:cNvPicPr>
            <a:picLocks noGrp="1" noChangeAspect="1"/>
          </p:cNvPicPr>
          <p:nvPr>
            <p:ph idx="1"/>
          </p:nvPr>
        </p:nvPicPr>
        <p:blipFill>
          <a:blip r:embed="rId2"/>
          <a:stretch>
            <a:fillRect/>
          </a:stretch>
        </p:blipFill>
        <p:spPr>
          <a:xfrm>
            <a:off x="5997621" y="467208"/>
            <a:ext cx="4235362" cy="5923584"/>
          </a:xfrm>
          <a:prstGeom prst="rect">
            <a:avLst/>
          </a:prstGeom>
        </p:spPr>
      </p:pic>
    </p:spTree>
    <p:extLst>
      <p:ext uri="{BB962C8B-B14F-4D97-AF65-F5344CB8AC3E}">
        <p14:creationId xmlns:p14="http://schemas.microsoft.com/office/powerpoint/2010/main" val="342660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359696" y="126832"/>
            <a:ext cx="5040560" cy="660457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TextBox 4">
            <a:extLst>
              <a:ext uri="{FF2B5EF4-FFF2-40B4-BE49-F238E27FC236}">
                <a16:creationId xmlns:a16="http://schemas.microsoft.com/office/drawing/2014/main" id="{DDD9F02F-5AC6-4A54-87CE-094E1F0330A0}"/>
              </a:ext>
            </a:extLst>
          </p:cNvPr>
          <p:cNvGraphicFramePr/>
          <p:nvPr/>
        </p:nvGraphicFramePr>
        <p:xfrm>
          <a:off x="4581727" y="649480"/>
          <a:ext cx="7468033" cy="5548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BD0AD586-D210-44E4-8BF7-8069D4381EB0}"/>
              </a:ext>
            </a:extLst>
          </p:cNvPr>
          <p:cNvSpPr>
            <a:spLocks noGrp="1"/>
          </p:cNvSpPr>
          <p:nvPr>
            <p:ph type="title"/>
          </p:nvPr>
        </p:nvSpPr>
        <p:spPr>
          <a:xfrm>
            <a:off x="807729" y="972720"/>
            <a:ext cx="2873934" cy="1325563"/>
          </a:xfrm>
        </p:spPr>
        <p:txBody>
          <a:bodyPr>
            <a:normAutofit fontScale="90000"/>
          </a:bodyPr>
          <a:lstStyle/>
          <a:p>
            <a:r>
              <a:rPr lang="en-GB" b="1" dirty="0">
                <a:solidFill>
                  <a:schemeClr val="bg1"/>
                </a:solidFill>
              </a:rPr>
              <a:t>Keep injection sites healthy:-</a:t>
            </a:r>
            <a:br>
              <a:rPr lang="en-US" dirty="0"/>
            </a:br>
            <a:endParaRPr lang="en-GB" dirty="0"/>
          </a:p>
        </p:txBody>
      </p:sp>
      <p:pic>
        <p:nvPicPr>
          <p:cNvPr id="12" name="Picture 2">
            <a:extLst>
              <a:ext uri="{FF2B5EF4-FFF2-40B4-BE49-F238E27FC236}">
                <a16:creationId xmlns:a16="http://schemas.microsoft.com/office/drawing/2014/main" id="{C370682B-D2AB-4E67-BF3D-2A84379B5009}"/>
              </a:ext>
            </a:extLst>
          </p:cNvPr>
          <p:cNvPicPr>
            <a:picLocks noChangeAspect="1" noChangeArrowheads="1"/>
          </p:cNvPicPr>
          <p:nvPr/>
        </p:nvPicPr>
        <p:blipFill rotWithShape="1">
          <a:blip r:embed="rId7" cstate="print"/>
          <a:srcRect l="2377" t="31403" r="14107" b="13271"/>
          <a:stretch/>
        </p:blipFill>
        <p:spPr bwMode="auto">
          <a:xfrm>
            <a:off x="364342" y="3180842"/>
            <a:ext cx="3309131" cy="2350347"/>
          </a:xfrm>
          <a:prstGeom prst="rect">
            <a:avLst/>
          </a:prstGeom>
          <a:noFill/>
          <a:ln w="9525">
            <a:noFill/>
            <a:miter lim="800000"/>
            <a:headEnd/>
            <a:tailEnd/>
          </a:ln>
        </p:spPr>
      </p:pic>
    </p:spTree>
    <p:extLst>
      <p:ext uri="{BB962C8B-B14F-4D97-AF65-F5344CB8AC3E}">
        <p14:creationId xmlns:p14="http://schemas.microsoft.com/office/powerpoint/2010/main" val="304375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78121E-0B7D-4CAA-964E-4D600AAA6E7B}"/>
              </a:ext>
            </a:extLst>
          </p:cNvPr>
          <p:cNvSpPr>
            <a:spLocks noGrp="1"/>
          </p:cNvSpPr>
          <p:nvPr>
            <p:ph type="title"/>
          </p:nvPr>
        </p:nvSpPr>
        <p:spPr>
          <a:xfrm>
            <a:off x="1371599" y="5510253"/>
            <a:ext cx="9895951" cy="1033669"/>
          </a:xfrm>
        </p:spPr>
        <p:txBody>
          <a:bodyPr vert="horz" lIns="91440" tIns="45720" rIns="91440" bIns="45720" rtlCol="0">
            <a:normAutofit/>
          </a:bodyPr>
          <a:lstStyle/>
          <a:p>
            <a:r>
              <a:rPr lang="en-US" sz="4000">
                <a:solidFill>
                  <a:srgbClr val="FFFFFF"/>
                </a:solidFill>
              </a:rPr>
              <a:t>Needle Length</a:t>
            </a:r>
            <a:endParaRPr lang="en-US" sz="4000" kern="1200">
              <a:solidFill>
                <a:srgbClr val="FFFFFF"/>
              </a:solidFill>
              <a:latin typeface="+mj-lt"/>
              <a:ea typeface="+mj-ea"/>
              <a:cs typeface="+mj-cs"/>
            </a:endParaRPr>
          </a:p>
        </p:txBody>
      </p:sp>
      <p:pic>
        <p:nvPicPr>
          <p:cNvPr id="19" name="Picture 4">
            <a:extLst>
              <a:ext uri="{FF2B5EF4-FFF2-40B4-BE49-F238E27FC236}">
                <a16:creationId xmlns:a16="http://schemas.microsoft.com/office/drawing/2014/main" id="{C7A563CB-FF86-4621-96CD-F497A9115A47}"/>
              </a:ext>
            </a:extLst>
          </p:cNvPr>
          <p:cNvPicPr>
            <a:picLocks noChangeAspect="1" noChangeArrowheads="1"/>
          </p:cNvPicPr>
          <p:nvPr/>
        </p:nvPicPr>
        <p:blipFill rotWithShape="1">
          <a:blip r:embed="rId2" cstate="print"/>
          <a:srcRect l="24946" r="32957" b="16311"/>
          <a:stretch/>
        </p:blipFill>
        <p:spPr bwMode="auto">
          <a:xfrm>
            <a:off x="3474720" y="106863"/>
            <a:ext cx="5054148" cy="3215273"/>
          </a:xfrm>
          <a:prstGeom prst="rect">
            <a:avLst/>
          </a:prstGeom>
          <a:noFill/>
        </p:spPr>
      </p:pic>
      <p:graphicFrame>
        <p:nvGraphicFramePr>
          <p:cNvPr id="20" name="Content Placeholder 13">
            <a:extLst>
              <a:ext uri="{FF2B5EF4-FFF2-40B4-BE49-F238E27FC236}">
                <a16:creationId xmlns:a16="http://schemas.microsoft.com/office/drawing/2014/main" id="{A05A5364-1A16-4E4D-AC85-DBD72FB67B8A}"/>
              </a:ext>
            </a:extLst>
          </p:cNvPr>
          <p:cNvGraphicFramePr>
            <a:graphicFrameLocks noGrp="1"/>
          </p:cNvGraphicFramePr>
          <p:nvPr>
            <p:ph idx="1"/>
          </p:nvPr>
        </p:nvGraphicFramePr>
        <p:xfrm>
          <a:off x="1926250" y="3428999"/>
          <a:ext cx="8436949" cy="1597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descr="Muscle Arm">
            <a:extLst>
              <a:ext uri="{FF2B5EF4-FFF2-40B4-BE49-F238E27FC236}">
                <a16:creationId xmlns:a16="http://schemas.microsoft.com/office/drawing/2014/main" id="{D741C138-B31A-4D83-98A5-BEEFC2C35892}"/>
              </a:ext>
            </a:extLst>
          </p:cNvPr>
          <p:cNvSpPr/>
          <p:nvPr/>
        </p:nvSpPr>
        <p:spPr>
          <a:xfrm>
            <a:off x="661893" y="3691274"/>
            <a:ext cx="1046882" cy="104688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4225300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78121E-0B7D-4CAA-964E-4D600AAA6E7B}"/>
              </a:ext>
            </a:extLst>
          </p:cNvPr>
          <p:cNvSpPr>
            <a:spLocks noGrp="1"/>
          </p:cNvSpPr>
          <p:nvPr>
            <p:ph type="title"/>
          </p:nvPr>
        </p:nvSpPr>
        <p:spPr>
          <a:xfrm>
            <a:off x="818984" y="4230093"/>
            <a:ext cx="4150581" cy="1800165"/>
          </a:xfrm>
        </p:spPr>
        <p:txBody>
          <a:bodyPr vert="horz" lIns="91440" tIns="45720" rIns="91440" bIns="45720" rtlCol="0" anchor="t">
            <a:normAutofit/>
          </a:bodyPr>
          <a:lstStyle/>
          <a:p>
            <a:pPr algn="r"/>
            <a:r>
              <a:rPr lang="en-US" sz="4000" kern="1200">
                <a:latin typeface="+mj-lt"/>
                <a:ea typeface="+mj-ea"/>
                <a:cs typeface="+mj-cs"/>
              </a:rPr>
              <a:t>Lipo-hypertrophy</a:t>
            </a:r>
          </a:p>
        </p:txBody>
      </p:sp>
      <p:pic>
        <p:nvPicPr>
          <p:cNvPr id="9" name="Picture 3">
            <a:extLst>
              <a:ext uri="{FF2B5EF4-FFF2-40B4-BE49-F238E27FC236}">
                <a16:creationId xmlns:a16="http://schemas.microsoft.com/office/drawing/2014/main" id="{57A9E078-B1C2-4853-A19B-EC209DCA33D1}"/>
              </a:ext>
            </a:extLst>
          </p:cNvPr>
          <p:cNvPicPr>
            <a:picLocks noChangeAspect="1" noChangeArrowheads="1"/>
          </p:cNvPicPr>
          <p:nvPr/>
        </p:nvPicPr>
        <p:blipFill rotWithShape="1">
          <a:blip r:embed="rId2" cstate="print"/>
          <a:srcRect l="3053" t="4693" r="4408" b="5081"/>
          <a:stretch/>
        </p:blipFill>
        <p:spPr bwMode="auto">
          <a:xfrm>
            <a:off x="556592" y="1044422"/>
            <a:ext cx="11139778" cy="2280880"/>
          </a:xfrm>
          <a:prstGeom prst="rect">
            <a:avLst/>
          </a:prstGeom>
          <a:noFill/>
        </p:spPr>
      </p:pic>
      <p:sp>
        <p:nvSpPr>
          <p:cNvPr id="8" name="Content Placeholder 7">
            <a:extLst>
              <a:ext uri="{FF2B5EF4-FFF2-40B4-BE49-F238E27FC236}">
                <a16:creationId xmlns:a16="http://schemas.microsoft.com/office/drawing/2014/main" id="{CFF3E55B-5C37-435B-BE4D-6607CD61CDD3}"/>
              </a:ext>
            </a:extLst>
          </p:cNvPr>
          <p:cNvSpPr txBox="1">
            <a:spLocks noGrp="1"/>
          </p:cNvSpPr>
          <p:nvPr>
            <p:ph idx="1"/>
          </p:nvPr>
        </p:nvSpPr>
        <p:spPr>
          <a:xfrm>
            <a:off x="5246415" y="4230094"/>
            <a:ext cx="6235268" cy="1800164"/>
          </a:xfrm>
          <a:prstGeom prst="rect">
            <a:avLst/>
          </a:prstGeom>
        </p:spPr>
        <p:txBody>
          <a:bodyPr rtlCol="0" anchor="t">
            <a:normAutofit/>
          </a:bodyPr>
          <a:lstStyle/>
          <a:p>
            <a:pPr>
              <a:buFont typeface="Arial" pitchFamily="34" charset="0"/>
              <a:buChar char="•"/>
            </a:pPr>
            <a:r>
              <a:rPr lang="en-GB" sz="1400"/>
              <a:t>Lipo-hypertrophy can take months to years to resolve</a:t>
            </a:r>
          </a:p>
          <a:p>
            <a:endParaRPr lang="en-GB" sz="1400"/>
          </a:p>
          <a:p>
            <a:pPr>
              <a:buFont typeface="Arial" pitchFamily="34" charset="0"/>
              <a:buChar char="•"/>
            </a:pPr>
            <a:r>
              <a:rPr lang="en-GB" sz="1400"/>
              <a:t>Switching to normal sites will often require a reduction in insulin dose</a:t>
            </a:r>
          </a:p>
          <a:p>
            <a:pPr lvl="2"/>
            <a:r>
              <a:rPr lang="en-GB" sz="1400"/>
              <a:t>       Caution :- </a:t>
            </a:r>
          </a:p>
          <a:p>
            <a:pPr lvl="4">
              <a:buFont typeface="Arial" pitchFamily="34" charset="0"/>
              <a:buChar char="•"/>
            </a:pPr>
            <a:r>
              <a:rPr lang="en-GB" sz="1400"/>
              <a:t>too much can lead to Hyperglycaemia / ketosis</a:t>
            </a:r>
          </a:p>
          <a:p>
            <a:pPr lvl="4">
              <a:buFont typeface="Arial" pitchFamily="34" charset="0"/>
              <a:buChar char="•"/>
            </a:pPr>
            <a:r>
              <a:rPr lang="en-GB" sz="1400"/>
              <a:t>Too little can lead to Hypoglycaemia</a:t>
            </a:r>
          </a:p>
        </p:txBody>
      </p:sp>
      <p:sp>
        <p:nvSpPr>
          <p:cNvPr id="32" name="Rectangle 3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19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78121E-0B7D-4CAA-964E-4D600AAA6E7B}"/>
              </a:ext>
            </a:extLst>
          </p:cNvPr>
          <p:cNvSpPr>
            <a:spLocks noGrp="1"/>
          </p:cNvSpPr>
          <p:nvPr>
            <p:ph type="title"/>
          </p:nvPr>
        </p:nvSpPr>
        <p:spPr>
          <a:xfrm>
            <a:off x="662180" y="2862471"/>
            <a:ext cx="3041803" cy="2907802"/>
          </a:xfrm>
        </p:spPr>
        <p:txBody>
          <a:bodyPr vert="horz" lIns="91440" tIns="45720" rIns="91440" bIns="45720" rtlCol="0" anchor="t">
            <a:normAutofit/>
          </a:bodyPr>
          <a:lstStyle/>
          <a:p>
            <a:r>
              <a:rPr lang="en-US" sz="4000">
                <a:solidFill>
                  <a:srgbClr val="FFFFFF"/>
                </a:solidFill>
              </a:rPr>
              <a:t>Needle Safety</a:t>
            </a:r>
          </a:p>
        </p:txBody>
      </p:sp>
      <p:pic>
        <p:nvPicPr>
          <p:cNvPr id="11" name="Picture 5">
            <a:extLst>
              <a:ext uri="{FF2B5EF4-FFF2-40B4-BE49-F238E27FC236}">
                <a16:creationId xmlns:a16="http://schemas.microsoft.com/office/drawing/2014/main" id="{E7172F4F-1FF5-4853-8584-F064506A9CB9}"/>
              </a:ext>
            </a:extLst>
          </p:cNvPr>
          <p:cNvPicPr>
            <a:picLocks noChangeAspect="1" noChangeArrowheads="1"/>
          </p:cNvPicPr>
          <p:nvPr/>
        </p:nvPicPr>
        <p:blipFill>
          <a:blip r:embed="rId2" cstate="print"/>
          <a:stretch>
            <a:fillRect/>
          </a:stretch>
        </p:blipFill>
        <p:spPr bwMode="auto">
          <a:xfrm>
            <a:off x="5046990" y="478713"/>
            <a:ext cx="2941628" cy="2695123"/>
          </a:xfrm>
          <a:prstGeom prst="rect">
            <a:avLst/>
          </a:prstGeom>
          <a:noFill/>
        </p:spPr>
      </p:pic>
      <p:pic>
        <p:nvPicPr>
          <p:cNvPr id="10" name="Picture 3">
            <a:extLst>
              <a:ext uri="{FF2B5EF4-FFF2-40B4-BE49-F238E27FC236}">
                <a16:creationId xmlns:a16="http://schemas.microsoft.com/office/drawing/2014/main" id="{405B3D70-C9D8-4023-94D0-5BDF3F9E71DE}"/>
              </a:ext>
            </a:extLst>
          </p:cNvPr>
          <p:cNvPicPr>
            <a:picLocks noGrp="1" noChangeAspect="1" noChangeArrowheads="1"/>
          </p:cNvPicPr>
          <p:nvPr>
            <p:ph idx="1"/>
          </p:nvPr>
        </p:nvPicPr>
        <p:blipFill>
          <a:blip r:embed="rId3" cstate="print"/>
          <a:stretch>
            <a:fillRect/>
          </a:stretch>
        </p:blipFill>
        <p:spPr bwMode="auto">
          <a:xfrm>
            <a:off x="8293930" y="514198"/>
            <a:ext cx="3419533" cy="2659636"/>
          </a:xfrm>
          <a:prstGeom prst="rect">
            <a:avLst/>
          </a:prstGeom>
          <a:noFill/>
        </p:spPr>
      </p:pic>
      <p:pic>
        <p:nvPicPr>
          <p:cNvPr id="12" name="Picture 4">
            <a:extLst>
              <a:ext uri="{FF2B5EF4-FFF2-40B4-BE49-F238E27FC236}">
                <a16:creationId xmlns:a16="http://schemas.microsoft.com/office/drawing/2014/main" id="{ADB8CA7D-2E95-46C9-878E-C91E665ACCC1}"/>
              </a:ext>
            </a:extLst>
          </p:cNvPr>
          <p:cNvPicPr>
            <a:picLocks noChangeAspect="1" noChangeArrowheads="1"/>
          </p:cNvPicPr>
          <p:nvPr/>
        </p:nvPicPr>
        <p:blipFill>
          <a:blip r:embed="rId4" cstate="print"/>
          <a:srcRect l="1050"/>
          <a:stretch>
            <a:fillRect/>
          </a:stretch>
        </p:blipFill>
        <p:spPr bwMode="auto">
          <a:xfrm>
            <a:off x="5002120" y="3429000"/>
            <a:ext cx="6310263" cy="2887465"/>
          </a:xfrm>
          <a:prstGeom prst="rect">
            <a:avLst/>
          </a:prstGeom>
          <a:noFill/>
        </p:spPr>
      </p:pic>
      <p:sp>
        <p:nvSpPr>
          <p:cNvPr id="13" name="TextBox 12">
            <a:extLst>
              <a:ext uri="{FF2B5EF4-FFF2-40B4-BE49-F238E27FC236}">
                <a16:creationId xmlns:a16="http://schemas.microsoft.com/office/drawing/2014/main" id="{19B2F6AE-3C8F-4A61-8B38-B4D34DCF7A3C}"/>
              </a:ext>
            </a:extLst>
          </p:cNvPr>
          <p:cNvSpPr txBox="1"/>
          <p:nvPr/>
        </p:nvSpPr>
        <p:spPr>
          <a:xfrm>
            <a:off x="7209208" y="3173834"/>
            <a:ext cx="22157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Needle safety devices</a:t>
            </a:r>
          </a:p>
        </p:txBody>
      </p:sp>
      <p:sp>
        <p:nvSpPr>
          <p:cNvPr id="15" name="TextBox 14">
            <a:extLst>
              <a:ext uri="{FF2B5EF4-FFF2-40B4-BE49-F238E27FC236}">
                <a16:creationId xmlns:a16="http://schemas.microsoft.com/office/drawing/2014/main" id="{5DE8A77D-4160-490C-B0F4-39B8E5E2DACC}"/>
              </a:ext>
            </a:extLst>
          </p:cNvPr>
          <p:cNvSpPr txBox="1"/>
          <p:nvPr/>
        </p:nvSpPr>
        <p:spPr>
          <a:xfrm>
            <a:off x="7586446" y="294046"/>
            <a:ext cx="11629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Sharps bin</a:t>
            </a:r>
          </a:p>
        </p:txBody>
      </p:sp>
    </p:spTree>
    <p:extLst>
      <p:ext uri="{BB962C8B-B14F-4D97-AF65-F5344CB8AC3E}">
        <p14:creationId xmlns:p14="http://schemas.microsoft.com/office/powerpoint/2010/main" val="3500979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Insulin passports</a:t>
            </a:r>
          </a:p>
        </p:txBody>
      </p:sp>
      <p:pic>
        <p:nvPicPr>
          <p:cNvPr id="2050" name="Picture 2" descr="http://images.slideplayer.us/7/1678384/slides/slide_15.jpg"/>
          <p:cNvPicPr>
            <a:picLocks noChangeAspect="1" noChangeArrowheads="1"/>
          </p:cNvPicPr>
          <p:nvPr/>
        </p:nvPicPr>
        <p:blipFill>
          <a:blip r:embed="rId3" cstate="print"/>
          <a:srcRect t="15417" b="9250"/>
          <a:stretch>
            <a:fillRect/>
          </a:stretch>
        </p:blipFill>
        <p:spPr bwMode="auto">
          <a:xfrm>
            <a:off x="5508629" y="216254"/>
            <a:ext cx="5285261" cy="2986158"/>
          </a:xfrm>
          <a:prstGeom prst="rect">
            <a:avLst/>
          </a:prstGeom>
          <a:noFill/>
        </p:spPr>
      </p:pic>
      <p:graphicFrame>
        <p:nvGraphicFramePr>
          <p:cNvPr id="4" name="Diagram 3">
            <a:extLst>
              <a:ext uri="{FF2B5EF4-FFF2-40B4-BE49-F238E27FC236}">
                <a16:creationId xmlns:a16="http://schemas.microsoft.com/office/drawing/2014/main" id="{8A62323D-959E-44D1-9FF0-7944EF159B91}"/>
              </a:ext>
            </a:extLst>
          </p:cNvPr>
          <p:cNvGraphicFramePr/>
          <p:nvPr/>
        </p:nvGraphicFramePr>
        <p:xfrm>
          <a:off x="4949512" y="3316396"/>
          <a:ext cx="6197300" cy="4133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F0068-480D-4501-BC7A-E7DDF6F2FCDB}"/>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Good understanding and safety is important</a:t>
            </a:r>
          </a:p>
        </p:txBody>
      </p:sp>
      <p:graphicFrame>
        <p:nvGraphicFramePr>
          <p:cNvPr id="4" name="Content Placeholder 3">
            <a:extLst>
              <a:ext uri="{FF2B5EF4-FFF2-40B4-BE49-F238E27FC236}">
                <a16:creationId xmlns:a16="http://schemas.microsoft.com/office/drawing/2014/main" id="{550C653F-9779-474F-992B-09F0E3C71F7C}"/>
              </a:ext>
            </a:extLst>
          </p:cNvPr>
          <p:cNvGraphicFramePr>
            <a:graphicFrameLocks noGrp="1"/>
          </p:cNvGraphicFramePr>
          <p:nvPr>
            <p:ph idx="1"/>
          </p:nvPr>
        </p:nvGraphicFramePr>
        <p:xfrm>
          <a:off x="4367694" y="457200"/>
          <a:ext cx="7627790" cy="6033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6DA8836B-8FE1-4849-98C5-127688F4020C}"/>
              </a:ext>
            </a:extLst>
          </p:cNvPr>
          <p:cNvSpPr/>
          <p:nvPr/>
        </p:nvSpPr>
        <p:spPr>
          <a:xfrm>
            <a:off x="4186989" y="3974352"/>
            <a:ext cx="7868653" cy="2526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8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85329A78-7F4F-BCCB-C656-40B2348111C7}"/>
              </a:ext>
            </a:extLst>
          </p:cNvPr>
          <p:cNvPicPr>
            <a:picLocks noChangeAspect="1"/>
          </p:cNvPicPr>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234656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When to monitor ?</a:t>
            </a:r>
          </a:p>
        </p:txBody>
      </p:sp>
      <p:graphicFrame>
        <p:nvGraphicFramePr>
          <p:cNvPr id="5" name="Content Placeholder 2">
            <a:extLst>
              <a:ext uri="{FF2B5EF4-FFF2-40B4-BE49-F238E27FC236}">
                <a16:creationId xmlns:a16="http://schemas.microsoft.com/office/drawing/2014/main" id="{CD202F57-2FDB-405E-8E78-58A166D368CE}"/>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110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17B8E-0848-4294-B790-3DBABFAD7E8E}"/>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Glucose monitoring</a:t>
            </a:r>
          </a:p>
        </p:txBody>
      </p:sp>
      <p:graphicFrame>
        <p:nvGraphicFramePr>
          <p:cNvPr id="22" name="Content Placeholder 2">
            <a:extLst>
              <a:ext uri="{FF2B5EF4-FFF2-40B4-BE49-F238E27FC236}">
                <a16:creationId xmlns:a16="http://schemas.microsoft.com/office/drawing/2014/main" id="{560E9BF7-799D-FCBB-5384-0DAB8805B515}"/>
              </a:ext>
            </a:extLst>
          </p:cNvPr>
          <p:cNvGraphicFramePr>
            <a:graphicFrameLocks noGrp="1"/>
          </p:cNvGraphicFramePr>
          <p:nvPr>
            <p:ph idx="1"/>
            <p:extLst>
              <p:ext uri="{D42A27DB-BD31-4B8C-83A1-F6EECF244321}">
                <p14:modId xmlns:p14="http://schemas.microsoft.com/office/powerpoint/2010/main" val="3736102005"/>
              </p:ext>
            </p:extLst>
          </p:nvPr>
        </p:nvGraphicFramePr>
        <p:xfrm>
          <a:off x="4624302" y="712178"/>
          <a:ext cx="6981220"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781002"/>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8D5A-8DF2-4E6C-8C5D-7BFA3371FA0A}"/>
              </a:ext>
            </a:extLst>
          </p:cNvPr>
          <p:cNvSpPr>
            <a:spLocks noGrp="1"/>
          </p:cNvSpPr>
          <p:nvPr>
            <p:ph type="title"/>
          </p:nvPr>
        </p:nvSpPr>
        <p:spPr>
          <a:xfrm>
            <a:off x="838200" y="172620"/>
            <a:ext cx="10515600" cy="1325563"/>
          </a:xfrm>
        </p:spPr>
        <p:txBody>
          <a:bodyPr/>
          <a:lstStyle/>
          <a:p>
            <a:r>
              <a:rPr lang="en-GB"/>
              <a:t>New indication for prescribing Sensors</a:t>
            </a:r>
            <a:endParaRPr lang="en-GB" dirty="0"/>
          </a:p>
        </p:txBody>
      </p:sp>
      <p:sp>
        <p:nvSpPr>
          <p:cNvPr id="3" name="Content Placeholder 2">
            <a:extLst>
              <a:ext uri="{FF2B5EF4-FFF2-40B4-BE49-F238E27FC236}">
                <a16:creationId xmlns:a16="http://schemas.microsoft.com/office/drawing/2014/main" id="{A7F1DE0B-7F9E-4F8C-AC15-ABF2C41F13A9}"/>
              </a:ext>
            </a:extLst>
          </p:cNvPr>
          <p:cNvSpPr>
            <a:spLocks noGrp="1"/>
          </p:cNvSpPr>
          <p:nvPr>
            <p:ph idx="1"/>
          </p:nvPr>
        </p:nvSpPr>
        <p:spPr>
          <a:xfrm>
            <a:off x="838200" y="1440615"/>
            <a:ext cx="10515600" cy="4351338"/>
          </a:xfrm>
        </p:spPr>
        <p:txBody>
          <a:bodyPr>
            <a:normAutofit/>
          </a:bodyPr>
          <a:lstStyle/>
          <a:p>
            <a:pPr algn="l"/>
            <a:r>
              <a:rPr lang="en-GB" sz="1800" b="0" i="0" dirty="0">
                <a:solidFill>
                  <a:srgbClr val="000000"/>
                </a:solidFill>
                <a:effectLst/>
                <a:latin typeface="Helvetica" panose="020B0604020202020204" pitchFamily="34" charset="0"/>
              </a:rPr>
              <a:t>Health Technology Wales has published new guidance recommending flash glucose monitoring for all people with diabetes who are treated with insulin in Wales (</a:t>
            </a:r>
            <a:r>
              <a:rPr lang="en-GB" sz="1800" b="0" i="0" dirty="0" err="1">
                <a:solidFill>
                  <a:srgbClr val="000000"/>
                </a:solidFill>
                <a:effectLst/>
                <a:latin typeface="Helvetica" panose="020B0604020202020204" pitchFamily="34" charset="0"/>
              </a:rPr>
              <a:t>i.e</a:t>
            </a:r>
            <a:r>
              <a:rPr lang="en-GB" sz="1800" b="0" i="0" dirty="0">
                <a:solidFill>
                  <a:srgbClr val="000000"/>
                </a:solidFill>
                <a:effectLst/>
                <a:latin typeface="Helvetica" panose="020B0604020202020204" pitchFamily="34" charset="0"/>
              </a:rPr>
              <a:t> both type 1 and type 2 diabetes):</a:t>
            </a:r>
            <a:r>
              <a:rPr lang="en-GB" b="0" i="0" dirty="0">
                <a:solidFill>
                  <a:srgbClr val="000000"/>
                </a:solidFill>
                <a:effectLst/>
                <a:latin typeface="Helvetica" panose="020B0604020202020204" pitchFamily="34" charset="0"/>
              </a:rPr>
              <a:t> </a:t>
            </a:r>
          </a:p>
          <a:p>
            <a:pPr marL="0" indent="0" algn="l">
              <a:buNone/>
            </a:pPr>
            <a:endParaRPr lang="en-GB" b="0" i="0" dirty="0">
              <a:solidFill>
                <a:srgbClr val="000000"/>
              </a:solidFill>
              <a:effectLst/>
              <a:latin typeface="Helvetica" panose="020B0604020202020204" pitchFamily="34" charset="0"/>
            </a:endParaRPr>
          </a:p>
          <a:p>
            <a:endParaRPr lang="en-GB" dirty="0"/>
          </a:p>
        </p:txBody>
      </p:sp>
      <p:graphicFrame>
        <p:nvGraphicFramePr>
          <p:cNvPr id="4" name="Diagram 3">
            <a:extLst>
              <a:ext uri="{FF2B5EF4-FFF2-40B4-BE49-F238E27FC236}">
                <a16:creationId xmlns:a16="http://schemas.microsoft.com/office/drawing/2014/main" id="{93468672-5549-473E-83A9-56E503B27C4E}"/>
              </a:ext>
            </a:extLst>
          </p:cNvPr>
          <p:cNvGraphicFramePr/>
          <p:nvPr/>
        </p:nvGraphicFramePr>
        <p:xfrm>
          <a:off x="613611" y="2225842"/>
          <a:ext cx="11297652" cy="4271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83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E0AA3E-FF1E-4346-B9DD-C5ED8CA0D84F}"/>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Hypoglycaemia</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1155185-FE14-4925-BD51-4C179197C8D6}"/>
              </a:ext>
            </a:extLst>
          </p:cNvPr>
          <p:cNvSpPr>
            <a:spLocks noGrp="1"/>
          </p:cNvSpPr>
          <p:nvPr>
            <p:ph idx="1"/>
          </p:nvPr>
        </p:nvSpPr>
        <p:spPr>
          <a:xfrm>
            <a:off x="5221862" y="1719618"/>
            <a:ext cx="5948831" cy="4334629"/>
          </a:xfrm>
        </p:spPr>
        <p:txBody>
          <a:bodyPr anchor="ctr">
            <a:normAutofit/>
          </a:bodyPr>
          <a:lstStyle/>
          <a:p>
            <a:r>
              <a:rPr lang="en-GB" sz="2400" dirty="0">
                <a:solidFill>
                  <a:srgbClr val="FEFFFF"/>
                </a:solidFill>
              </a:rPr>
              <a:t>Classified as a blood glucose &lt; 4mmol/l</a:t>
            </a:r>
          </a:p>
          <a:p>
            <a:pPr lvl="1"/>
            <a:r>
              <a:rPr lang="en-GB" dirty="0">
                <a:solidFill>
                  <a:srgbClr val="FEFFFF"/>
                </a:solidFill>
              </a:rPr>
              <a:t>But symptoms may be felt at higher levels depending on rate of fall of the glucose</a:t>
            </a:r>
          </a:p>
          <a:p>
            <a:pPr lvl="1"/>
            <a:r>
              <a:rPr lang="en-GB" dirty="0">
                <a:solidFill>
                  <a:srgbClr val="FEFFFF"/>
                </a:solidFill>
              </a:rPr>
              <a:t>Be aware that symptoms may ne be very clear in older ages and patients on certain medications such as B Blockers</a:t>
            </a:r>
          </a:p>
          <a:p>
            <a:pPr lvl="1"/>
            <a:endParaRPr lang="en-GB" dirty="0">
              <a:solidFill>
                <a:srgbClr val="FEFFFF"/>
              </a:solidFill>
            </a:endParaRPr>
          </a:p>
          <a:p>
            <a:r>
              <a:rPr lang="en-GB" sz="2400" dirty="0">
                <a:solidFill>
                  <a:srgbClr val="FEFFFF"/>
                </a:solidFill>
              </a:rPr>
              <a:t>Discuss </a:t>
            </a:r>
          </a:p>
          <a:p>
            <a:pPr lvl="1"/>
            <a:r>
              <a:rPr lang="en-GB" dirty="0">
                <a:solidFill>
                  <a:srgbClr val="FEFFFF"/>
                </a:solidFill>
              </a:rPr>
              <a:t>Likely symptoms</a:t>
            </a:r>
          </a:p>
          <a:p>
            <a:pPr lvl="1"/>
            <a:r>
              <a:rPr lang="en-GB" dirty="0">
                <a:solidFill>
                  <a:srgbClr val="FEFFFF"/>
                </a:solidFill>
              </a:rPr>
              <a:t>Management of low blood glucose</a:t>
            </a:r>
          </a:p>
        </p:txBody>
      </p:sp>
    </p:spTree>
    <p:extLst>
      <p:ext uri="{BB962C8B-B14F-4D97-AF65-F5344CB8AC3E}">
        <p14:creationId xmlns:p14="http://schemas.microsoft.com/office/powerpoint/2010/main" val="814393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461273" y="3344114"/>
            <a:ext cx="3115265" cy="2396359"/>
          </a:xfrm>
        </p:spPr>
        <p:txBody>
          <a:bodyPr anchor="b">
            <a:normAutofit fontScale="90000"/>
          </a:bodyPr>
          <a:lstStyle/>
          <a:p>
            <a:pPr algn="r"/>
            <a:r>
              <a:rPr lang="en-GB" sz="4000" b="1" dirty="0">
                <a:solidFill>
                  <a:srgbClr val="FFFFFF"/>
                </a:solidFill>
              </a:rPr>
              <a:t>Some patients may be more at risk of Hypoglycaemia than others.</a:t>
            </a:r>
            <a:br>
              <a:rPr lang="en-GB" sz="4000" b="1" dirty="0">
                <a:solidFill>
                  <a:srgbClr val="FFFFFF"/>
                </a:solidFill>
              </a:rPr>
            </a:br>
            <a:br>
              <a:rPr lang="en-GB" sz="4000" b="1" dirty="0">
                <a:solidFill>
                  <a:srgbClr val="FFFFFF"/>
                </a:solidFill>
              </a:rPr>
            </a:br>
            <a:br>
              <a:rPr lang="en-GB" sz="4000" b="1" dirty="0">
                <a:solidFill>
                  <a:srgbClr val="FFFFFF"/>
                </a:solidFill>
              </a:rPr>
            </a:br>
            <a:r>
              <a:rPr lang="en-GB" sz="4000" b="1" dirty="0">
                <a:solidFill>
                  <a:srgbClr val="FFFFFF"/>
                </a:solidFill>
              </a:rPr>
              <a:t>Criteria for assessing Hypo-glycaemic risk:- </a:t>
            </a:r>
            <a:endParaRPr lang="en-GB" sz="4000" b="1" dirty="0">
              <a:solidFill>
                <a:srgbClr val="FFFFFF"/>
              </a:solidFill>
              <a:latin typeface="Verdana" pitchFamily="34" charset="0"/>
              <a:ea typeface="Verdana" pitchFamily="34" charset="0"/>
              <a:cs typeface="Verdana" pitchFamily="34" charset="0"/>
            </a:endParaRPr>
          </a:p>
        </p:txBody>
      </p:sp>
      <p:graphicFrame>
        <p:nvGraphicFramePr>
          <p:cNvPr id="4" name="Content Placeholder 3">
            <a:extLst>
              <a:ext uri="{FF2B5EF4-FFF2-40B4-BE49-F238E27FC236}">
                <a16:creationId xmlns:a16="http://schemas.microsoft.com/office/drawing/2014/main" id="{564F1452-2308-4DCE-BB57-4B2F945EE19F}"/>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949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58" name="Title 1"/>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3400" b="1" kern="1200" dirty="0">
                <a:solidFill>
                  <a:srgbClr val="FFFFFF"/>
                </a:solidFill>
                <a:latin typeface="+mj-lt"/>
                <a:ea typeface="+mj-ea"/>
                <a:cs typeface="+mj-cs"/>
              </a:rPr>
              <a:t>The Management of</a:t>
            </a:r>
            <a:br>
              <a:rPr lang="en-US" sz="3400" b="1" kern="1200" dirty="0">
                <a:solidFill>
                  <a:srgbClr val="FFFFFF"/>
                </a:solidFill>
                <a:latin typeface="+mj-lt"/>
                <a:ea typeface="+mj-ea"/>
                <a:cs typeface="+mj-cs"/>
              </a:rPr>
            </a:br>
            <a:r>
              <a:rPr lang="en-US" sz="3400" b="1" kern="1200" dirty="0" err="1">
                <a:solidFill>
                  <a:srgbClr val="FFFFFF"/>
                </a:solidFill>
                <a:latin typeface="+mj-lt"/>
                <a:ea typeface="+mj-ea"/>
                <a:cs typeface="+mj-cs"/>
              </a:rPr>
              <a:t>Hypoglycaemia</a:t>
            </a: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 a Blood Glucose &lt;4mmol/l )</a:t>
            </a:r>
          </a:p>
        </p:txBody>
      </p:sp>
      <p:graphicFrame>
        <p:nvGraphicFramePr>
          <p:cNvPr id="4" name="Content Placeholder 3">
            <a:extLst>
              <a:ext uri="{FF2B5EF4-FFF2-40B4-BE49-F238E27FC236}">
                <a16:creationId xmlns:a16="http://schemas.microsoft.com/office/drawing/2014/main" id="{697DB444-B7CB-44A2-9831-AED585B09206}"/>
              </a:ext>
            </a:extLst>
          </p:cNvPr>
          <p:cNvGraphicFramePr>
            <a:graphicFrameLocks noGrp="1"/>
          </p:cNvGraphicFramePr>
          <p:nvPr>
            <p:ph idx="1"/>
          </p:nvPr>
        </p:nvGraphicFramePr>
        <p:xfrm>
          <a:off x="4415588" y="460892"/>
          <a:ext cx="7525754" cy="604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228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E0AA3E-FF1E-4346-B9DD-C5ED8CA0D84F}"/>
              </a:ext>
            </a:extLst>
          </p:cNvPr>
          <p:cNvSpPr>
            <a:spLocks noGrp="1"/>
          </p:cNvSpPr>
          <p:nvPr>
            <p:ph type="title"/>
          </p:nvPr>
        </p:nvSpPr>
        <p:spPr>
          <a:xfrm>
            <a:off x="934872" y="982272"/>
            <a:ext cx="3388419" cy="4560970"/>
          </a:xfrm>
        </p:spPr>
        <p:txBody>
          <a:bodyPr>
            <a:normAutofit/>
          </a:bodyPr>
          <a:lstStyle/>
          <a:p>
            <a:r>
              <a:rPr lang="en-GB" sz="3700">
                <a:solidFill>
                  <a:srgbClr val="FFFFFF"/>
                </a:solidFill>
              </a:rPr>
              <a:t>Hyperglycaemia</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1155185-FE14-4925-BD51-4C179197C8D6}"/>
              </a:ext>
            </a:extLst>
          </p:cNvPr>
          <p:cNvSpPr>
            <a:spLocks noGrp="1"/>
          </p:cNvSpPr>
          <p:nvPr>
            <p:ph idx="1"/>
          </p:nvPr>
        </p:nvSpPr>
        <p:spPr>
          <a:xfrm>
            <a:off x="5221862" y="1719618"/>
            <a:ext cx="5948831" cy="4334629"/>
          </a:xfrm>
        </p:spPr>
        <p:txBody>
          <a:bodyPr anchor="ctr">
            <a:normAutofit/>
          </a:bodyPr>
          <a:lstStyle/>
          <a:p>
            <a:r>
              <a:rPr lang="en-GB" sz="2000" dirty="0">
                <a:solidFill>
                  <a:srgbClr val="FEFFFF"/>
                </a:solidFill>
              </a:rPr>
              <a:t>Discuss </a:t>
            </a:r>
          </a:p>
          <a:p>
            <a:pPr lvl="1"/>
            <a:r>
              <a:rPr lang="en-GB" sz="2000" dirty="0">
                <a:solidFill>
                  <a:srgbClr val="FEFFFF"/>
                </a:solidFill>
              </a:rPr>
              <a:t>what levels may cause concern</a:t>
            </a:r>
          </a:p>
          <a:p>
            <a:pPr lvl="1"/>
            <a:r>
              <a:rPr lang="en-GB" sz="2000" dirty="0">
                <a:solidFill>
                  <a:srgbClr val="FEFFFF"/>
                </a:solidFill>
              </a:rPr>
              <a:t>Reasons for elevation</a:t>
            </a:r>
          </a:p>
          <a:p>
            <a:pPr lvl="2"/>
            <a:r>
              <a:rPr lang="en-GB" dirty="0">
                <a:solidFill>
                  <a:srgbClr val="FEFFFF"/>
                </a:solidFill>
              </a:rPr>
              <a:t>Reduced insulin availability ( Missed dose / poor injection/storage insulin)</a:t>
            </a:r>
          </a:p>
          <a:p>
            <a:pPr lvl="2"/>
            <a:r>
              <a:rPr lang="en-GB" dirty="0">
                <a:solidFill>
                  <a:srgbClr val="FEFFFF"/>
                </a:solidFill>
              </a:rPr>
              <a:t>Lack of activity</a:t>
            </a:r>
          </a:p>
          <a:p>
            <a:pPr lvl="2"/>
            <a:r>
              <a:rPr lang="en-GB" dirty="0">
                <a:solidFill>
                  <a:srgbClr val="FEFFFF"/>
                </a:solidFill>
              </a:rPr>
              <a:t>Food ingestion</a:t>
            </a:r>
          </a:p>
          <a:p>
            <a:pPr lvl="2"/>
            <a:r>
              <a:rPr lang="en-GB" dirty="0">
                <a:solidFill>
                  <a:srgbClr val="FEFFFF"/>
                </a:solidFill>
              </a:rPr>
              <a:t>Illness</a:t>
            </a:r>
          </a:p>
          <a:p>
            <a:pPr lvl="2"/>
            <a:endParaRPr lang="en-GB" dirty="0">
              <a:solidFill>
                <a:srgbClr val="FEFFFF"/>
              </a:solidFill>
            </a:endParaRPr>
          </a:p>
          <a:p>
            <a:pPr lvl="1"/>
            <a:r>
              <a:rPr lang="en-GB" sz="2000" dirty="0">
                <a:solidFill>
                  <a:srgbClr val="FEFFFF"/>
                </a:solidFill>
              </a:rPr>
              <a:t>Management</a:t>
            </a:r>
          </a:p>
          <a:p>
            <a:pPr lvl="2"/>
            <a:r>
              <a:rPr lang="en-GB" dirty="0">
                <a:solidFill>
                  <a:srgbClr val="FEFFFF"/>
                </a:solidFill>
              </a:rPr>
              <a:t>Insulin dose change / fluids / when to seek advice</a:t>
            </a:r>
          </a:p>
          <a:p>
            <a:pPr lvl="1"/>
            <a:r>
              <a:rPr lang="en-GB" sz="2000" dirty="0">
                <a:solidFill>
                  <a:srgbClr val="FEFFFF"/>
                </a:solidFill>
              </a:rPr>
              <a:t>The need if appropriate for ketone testing</a:t>
            </a:r>
          </a:p>
        </p:txBody>
      </p:sp>
    </p:spTree>
    <p:extLst>
      <p:ext uri="{BB962C8B-B14F-4D97-AF65-F5344CB8AC3E}">
        <p14:creationId xmlns:p14="http://schemas.microsoft.com/office/powerpoint/2010/main" val="218873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9BB5B4-4E29-431B-A026-CDB8496007B3}"/>
              </a:ext>
            </a:extLst>
          </p:cNvPr>
          <p:cNvSpPr>
            <a:spLocks noGrp="1"/>
          </p:cNvSpPr>
          <p:nvPr>
            <p:ph type="ctrTitle"/>
          </p:nvPr>
        </p:nvSpPr>
        <p:spPr>
          <a:xfrm>
            <a:off x="1127208" y="857251"/>
            <a:ext cx="4747280" cy="3098061"/>
          </a:xfrm>
        </p:spPr>
        <p:txBody>
          <a:bodyPr anchor="b">
            <a:normAutofit/>
          </a:bodyPr>
          <a:lstStyle/>
          <a:p>
            <a:pPr algn="l"/>
            <a:r>
              <a:rPr lang="en-GB" sz="4800">
                <a:solidFill>
                  <a:srgbClr val="FFFFFF"/>
                </a:solidFill>
              </a:rPr>
              <a:t>Sick Day Rules</a:t>
            </a:r>
          </a:p>
        </p:txBody>
      </p:sp>
      <p:sp>
        <p:nvSpPr>
          <p:cNvPr id="57" name="Rectangle 5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4B6C2EA2-BE94-44E9-88C4-CD6E7F68FA74}"/>
              </a:ext>
            </a:extLst>
          </p:cNvPr>
          <p:cNvSpPr>
            <a:spLocks noGrp="1"/>
          </p:cNvSpPr>
          <p:nvPr>
            <p:ph type="subTitle" idx="1"/>
          </p:nvPr>
        </p:nvSpPr>
        <p:spPr>
          <a:xfrm>
            <a:off x="1127208" y="4756265"/>
            <a:ext cx="4393278" cy="1244483"/>
          </a:xfrm>
        </p:spPr>
        <p:txBody>
          <a:bodyPr anchor="t">
            <a:normAutofit/>
          </a:bodyPr>
          <a:lstStyle/>
          <a:p>
            <a:pPr algn="l"/>
            <a:r>
              <a:rPr lang="en-GB" dirty="0">
                <a:solidFill>
                  <a:srgbClr val="FFFFFF"/>
                </a:solidFill>
              </a:rPr>
              <a:t>What is meant by “ Sick Day Rules” ?</a:t>
            </a:r>
          </a:p>
        </p:txBody>
      </p:sp>
      <p:sp>
        <p:nvSpPr>
          <p:cNvPr id="59" name="Oval 5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ermometer with solid fill">
            <a:extLst>
              <a:ext uri="{FF2B5EF4-FFF2-40B4-BE49-F238E27FC236}">
                <a16:creationId xmlns:a16="http://schemas.microsoft.com/office/drawing/2014/main" id="{A3429706-495C-4662-B6EC-540757F5DE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3241623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21CB6-5143-4334-B028-8014FBEDC706}"/>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S.I.C.K.</a:t>
            </a:r>
          </a:p>
        </p:txBody>
      </p:sp>
      <p:graphicFrame>
        <p:nvGraphicFramePr>
          <p:cNvPr id="4" name="Content Placeholder 3">
            <a:extLst>
              <a:ext uri="{FF2B5EF4-FFF2-40B4-BE49-F238E27FC236}">
                <a16:creationId xmlns:a16="http://schemas.microsoft.com/office/drawing/2014/main" id="{DA84437F-2DF3-4FBA-80FA-E5ABD85443B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995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30EA8B-7675-41E0-8205-4794A492EDC4}"/>
              </a:ext>
            </a:extLst>
          </p:cNvPr>
          <p:cNvSpPr>
            <a:spLocks noGrp="1"/>
          </p:cNvSpPr>
          <p:nvPr>
            <p:ph type="title"/>
          </p:nvPr>
        </p:nvSpPr>
        <p:spPr>
          <a:xfrm>
            <a:off x="660040" y="2767106"/>
            <a:ext cx="3045685"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Insulin management at times of illness</a:t>
            </a:r>
          </a:p>
        </p:txBody>
      </p:sp>
      <p:pic>
        <p:nvPicPr>
          <p:cNvPr id="5" name="Picture 3">
            <a:extLst>
              <a:ext uri="{FF2B5EF4-FFF2-40B4-BE49-F238E27FC236}">
                <a16:creationId xmlns:a16="http://schemas.microsoft.com/office/drawing/2014/main" id="{F134C1C3-73D5-4CCD-B560-FD8FA3A53B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92417" y="55513"/>
            <a:ext cx="5113420" cy="657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5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39" name="Rectangle 696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1" name="Rectangle 696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3" name="Rectangle 696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5" name="Rectangle 696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47" name="Freeform: Shape 696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649" name="Rectangle 696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p:cNvSpPr>
            <a:spLocks noGrp="1" noChangeArrowheads="1"/>
          </p:cNvSpPr>
          <p:nvPr>
            <p:ph type="title" idx="4294967295"/>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The role of Insulin</a:t>
            </a:r>
          </a:p>
        </p:txBody>
      </p:sp>
      <p:sp>
        <p:nvSpPr>
          <p:cNvPr id="2" name="TextBox 1">
            <a:extLst>
              <a:ext uri="{FF2B5EF4-FFF2-40B4-BE49-F238E27FC236}">
                <a16:creationId xmlns:a16="http://schemas.microsoft.com/office/drawing/2014/main" id="{ACFC1AF4-5C5A-4E01-9214-4BA68E80A534}"/>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a:ln>
                  <a:noFill/>
                </a:ln>
                <a:effectLst/>
                <a:uLnTx/>
                <a:uFillTx/>
              </a:rPr>
              <a:t>Ingestion of glucose stimulates release of insulin.</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2000"/>
              <a:t>In</a:t>
            </a:r>
            <a:r>
              <a:rPr kumimoji="0" lang="en-US" sz="2000" b="0" i="0" u="none" strike="noStrike" cap="none" spc="0" normalizeH="0" baseline="0" noProof="0">
                <a:ln>
                  <a:noFill/>
                </a:ln>
                <a:effectLst/>
                <a:uLnTx/>
                <a:uFillTx/>
              </a:rPr>
              <a:t>sulin  reduces blood glucose level by promoting its use by tissues above other energy sources ( fat and protein)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a:ln>
                  <a:noFill/>
                </a:ln>
                <a:effectLst/>
                <a:uLnTx/>
                <a:uFillTx/>
              </a:rPr>
              <a:t>Insulin also stops the breakdown of energy stores ( Adipose tissue and muscle) , that would normally increase blood glucose.</a:t>
            </a:r>
          </a:p>
        </p:txBody>
      </p:sp>
      <p:pic>
        <p:nvPicPr>
          <p:cNvPr id="7" name="Picture 2" descr="http://gll-getalife.com/wp-content/uploads/2013/02/Blood-sugar-insulin-and-lipolysis.jpg">
            <a:extLst>
              <a:ext uri="{FF2B5EF4-FFF2-40B4-BE49-F238E27FC236}">
                <a16:creationId xmlns:a16="http://schemas.microsoft.com/office/drawing/2014/main" id="{8066AEAB-4EB8-4A28-AC0E-215B844D1565}"/>
              </a:ext>
            </a:extLst>
          </p:cNvPr>
          <p:cNvPicPr>
            <a:picLocks noChangeAspect="1" noChangeArrowheads="1"/>
          </p:cNvPicPr>
          <p:nvPr/>
        </p:nvPicPr>
        <p:blipFill>
          <a:blip r:embed="rId3" cstate="print"/>
          <a:stretch>
            <a:fillRect/>
          </a:stretch>
        </p:blipFill>
        <p:spPr bwMode="auto">
          <a:xfrm>
            <a:off x="8109502" y="2060945"/>
            <a:ext cx="3615776" cy="2747989"/>
          </a:xfrm>
          <a:prstGeom prst="rect">
            <a:avLst/>
          </a:prstGeom>
          <a:noFill/>
        </p:spPr>
      </p:pic>
    </p:spTree>
    <p:extLst>
      <p:ext uri="{BB962C8B-B14F-4D97-AF65-F5344CB8AC3E}">
        <p14:creationId xmlns:p14="http://schemas.microsoft.com/office/powerpoint/2010/main" val="1601877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DFBCE-FE9F-4C79-AB9D-7750F1962BC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latin typeface="Times New Roman" panose="02020603050405020304" pitchFamily="18" charset="0"/>
                <a:cs typeface="Times New Roman" panose="02020603050405020304" pitchFamily="18" charset="0"/>
              </a:rPr>
              <a:t>Insulin Pump Therapy</a:t>
            </a:r>
            <a:endParaRPr lang="en-GB" sz="4000">
              <a:solidFill>
                <a:srgbClr val="FFFFFF"/>
              </a:solidFill>
            </a:endParaRPr>
          </a:p>
        </p:txBody>
      </p:sp>
      <p:pic>
        <p:nvPicPr>
          <p:cNvPr id="9" name="Picture 8">
            <a:extLst>
              <a:ext uri="{FF2B5EF4-FFF2-40B4-BE49-F238E27FC236}">
                <a16:creationId xmlns:a16="http://schemas.microsoft.com/office/drawing/2014/main" id="{211DC2D8-9C6C-46E6-B528-DE0B0851D3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911"/>
          <a:stretch/>
        </p:blipFill>
        <p:spPr>
          <a:xfrm>
            <a:off x="8109502" y="2147025"/>
            <a:ext cx="3615776" cy="2575829"/>
          </a:xfrm>
          <a:prstGeom prst="rect">
            <a:avLst/>
          </a:prstGeom>
        </p:spPr>
      </p:pic>
      <p:graphicFrame>
        <p:nvGraphicFramePr>
          <p:cNvPr id="4" name="Content Placeholder 3">
            <a:extLst>
              <a:ext uri="{FF2B5EF4-FFF2-40B4-BE49-F238E27FC236}">
                <a16:creationId xmlns:a16="http://schemas.microsoft.com/office/drawing/2014/main" id="{9EC8F95D-4176-40F5-9025-F52AC7128DD2}"/>
              </a:ext>
            </a:extLst>
          </p:cNvPr>
          <p:cNvGraphicFramePr>
            <a:graphicFrameLocks noGrp="1"/>
          </p:cNvGraphicFramePr>
          <p:nvPr>
            <p:ph idx="1"/>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5486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78D93-AFA4-4553-BE14-2BAB45E5137A}"/>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Prescribing for pump users</a:t>
            </a:r>
          </a:p>
        </p:txBody>
      </p:sp>
      <p:graphicFrame>
        <p:nvGraphicFramePr>
          <p:cNvPr id="11" name="Content Placeholder 3">
            <a:extLst>
              <a:ext uri="{FF2B5EF4-FFF2-40B4-BE49-F238E27FC236}">
                <a16:creationId xmlns:a16="http://schemas.microsoft.com/office/drawing/2014/main" id="{6147BC42-0CEC-4886-9F28-934B1577D29B}"/>
              </a:ext>
            </a:extLst>
          </p:cNvPr>
          <p:cNvGraphicFramePr>
            <a:graphicFrameLocks noGrp="1"/>
          </p:cNvGraphicFramePr>
          <p:nvPr>
            <p:ph idx="1"/>
            <p:extLst>
              <p:ext uri="{D42A27DB-BD31-4B8C-83A1-F6EECF244321}">
                <p14:modId xmlns:p14="http://schemas.microsoft.com/office/powerpoint/2010/main" val="1771180932"/>
              </p:ext>
            </p:extLst>
          </p:nvPr>
        </p:nvGraphicFramePr>
        <p:xfrm>
          <a:off x="4810125" y="649288"/>
          <a:ext cx="6554788" cy="554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610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DFBCE-FE9F-4C79-AB9D-7750F1962BC3}"/>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Prescribing for Pump patients</a:t>
            </a:r>
          </a:p>
        </p:txBody>
      </p:sp>
      <p:graphicFrame>
        <p:nvGraphicFramePr>
          <p:cNvPr id="5" name="Content Placeholder 2">
            <a:extLst>
              <a:ext uri="{FF2B5EF4-FFF2-40B4-BE49-F238E27FC236}">
                <a16:creationId xmlns:a16="http://schemas.microsoft.com/office/drawing/2014/main" id="{7F6C5D86-C9CF-DB01-F277-71D6FAA04B46}"/>
              </a:ext>
            </a:extLst>
          </p:cNvPr>
          <p:cNvGraphicFramePr>
            <a:graphicFrameLocks noGrp="1"/>
          </p:cNvGraphicFramePr>
          <p:nvPr>
            <p:ph idx="1"/>
            <p:extLst>
              <p:ext uri="{D42A27DB-BD31-4B8C-83A1-F6EECF244321}">
                <p14:modId xmlns:p14="http://schemas.microsoft.com/office/powerpoint/2010/main" val="248602821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302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solidFill>
            <a:schemeClr val="accent1">
              <a:lumMod val="75000"/>
            </a:schemeClr>
          </a:solidFill>
        </p:spPr>
        <p:txBody>
          <a:bodyPr>
            <a:normAutofit/>
          </a:bodyPr>
          <a:lstStyle/>
          <a:p>
            <a:pPr algn="ctr"/>
            <a:r>
              <a:rPr lang="en-GB" sz="3200" b="1">
                <a:solidFill>
                  <a:schemeClr val="bg1"/>
                </a:solidFill>
              </a:rPr>
              <a:t>GAPP – patient-cited issues with insulin treatment</a:t>
            </a:r>
          </a:p>
        </p:txBody>
      </p:sp>
      <p:sp>
        <p:nvSpPr>
          <p:cNvPr id="14339" name="Content Placeholder 4"/>
          <p:cNvSpPr>
            <a:spLocks noGrp="1"/>
          </p:cNvSpPr>
          <p:nvPr>
            <p:ph sz="half" idx="4294967295"/>
          </p:nvPr>
        </p:nvSpPr>
        <p:spPr>
          <a:xfrm>
            <a:off x="1582739" y="1768475"/>
            <a:ext cx="4016375" cy="3729038"/>
          </a:xfrm>
        </p:spPr>
        <p:txBody>
          <a:bodyPr anchor="ctr"/>
          <a:lstStyle/>
          <a:p>
            <a:pPr algn="r">
              <a:spcBef>
                <a:spcPts val="500"/>
              </a:spcBef>
              <a:spcAft>
                <a:spcPts val="500"/>
              </a:spcAft>
              <a:buNone/>
            </a:pPr>
            <a:r>
              <a:rPr lang="en-GB" sz="1800"/>
              <a:t>Insulin-treated diabetes controls their life</a:t>
            </a:r>
          </a:p>
          <a:p>
            <a:pPr algn="r">
              <a:spcBef>
                <a:spcPts val="500"/>
              </a:spcBef>
              <a:spcAft>
                <a:spcPts val="500"/>
              </a:spcAft>
              <a:buNone/>
            </a:pPr>
            <a:r>
              <a:rPr lang="en-GB" sz="1800"/>
              <a:t>Insulin regimen can be restrictive</a:t>
            </a:r>
          </a:p>
          <a:p>
            <a:pPr algn="r">
              <a:spcBef>
                <a:spcPts val="700"/>
              </a:spcBef>
              <a:spcAft>
                <a:spcPts val="500"/>
              </a:spcAft>
              <a:buNone/>
            </a:pPr>
            <a:r>
              <a:rPr lang="en-GB" sz="1800"/>
              <a:t>Hard to live normal lives whilst managing diabetes</a:t>
            </a:r>
          </a:p>
          <a:p>
            <a:pPr algn="r">
              <a:spcBef>
                <a:spcPts val="500"/>
              </a:spcBef>
              <a:spcAft>
                <a:spcPts val="500"/>
              </a:spcAft>
              <a:buNone/>
            </a:pPr>
            <a:r>
              <a:rPr lang="en-GB" sz="1800"/>
              <a:t>Wish insulin regimen would fit daily life changes</a:t>
            </a:r>
          </a:p>
          <a:p>
            <a:pPr algn="r">
              <a:spcBef>
                <a:spcPts val="500"/>
              </a:spcBef>
              <a:spcAft>
                <a:spcPts val="500"/>
              </a:spcAft>
              <a:buNone/>
            </a:pPr>
            <a:r>
              <a:rPr lang="en-GB" sz="1800"/>
              <a:t>Number of daily injections</a:t>
            </a:r>
          </a:p>
          <a:p>
            <a:pPr algn="r">
              <a:spcBef>
                <a:spcPts val="500"/>
              </a:spcBef>
              <a:spcAft>
                <a:spcPts val="500"/>
              </a:spcAft>
              <a:buNone/>
            </a:pPr>
            <a:r>
              <a:rPr lang="en-GB" sz="1800"/>
              <a:t>Taking insulin at prescribed time/meals everyday</a:t>
            </a:r>
          </a:p>
        </p:txBody>
      </p:sp>
      <p:graphicFrame>
        <p:nvGraphicFramePr>
          <p:cNvPr id="2" name="Chart 10"/>
          <p:cNvGraphicFramePr>
            <a:graphicFrameLocks/>
          </p:cNvGraphicFramePr>
          <p:nvPr/>
        </p:nvGraphicFramePr>
        <p:xfrm>
          <a:off x="5638801" y="1752600"/>
          <a:ext cx="5053013" cy="3976688"/>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5"/>
          <p:cNvSpPr txBox="1">
            <a:spLocks/>
          </p:cNvSpPr>
          <p:nvPr/>
        </p:nvSpPr>
        <p:spPr bwMode="auto">
          <a:xfrm>
            <a:off x="7194550" y="5707064"/>
            <a:ext cx="15938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263525" marR="0" lvl="0" indent="-263525" algn="ctr" defTabSz="914400" rtl="0" eaLnBrk="0" fontAlgn="auto" latinLnBrk="0" hangingPunct="0">
              <a:lnSpc>
                <a:spcPct val="100000"/>
              </a:lnSpc>
              <a:spcBef>
                <a:spcPct val="20000"/>
              </a:spcBef>
              <a:spcAft>
                <a:spcPts val="0"/>
              </a:spcAft>
              <a:buClr>
                <a:srgbClr val="4472C4"/>
              </a:buClr>
              <a:buSzTx/>
              <a:buFontTx/>
              <a:buNone/>
              <a:tabLst/>
              <a:defRPr/>
            </a:pPr>
            <a:r>
              <a:rPr kumimoji="0" lang="en-GB" sz="1800" b="0" i="0" u="none" strike="noStrike" kern="0" cap="none" spc="0" normalizeH="0" baseline="0" noProof="0">
                <a:ln>
                  <a:noFill/>
                </a:ln>
                <a:solidFill>
                  <a:srgbClr val="ED7D31"/>
                </a:solidFill>
                <a:effectLst/>
                <a:uLnTx/>
                <a:uFillTx/>
                <a:latin typeface="Calibri" panose="020F0502020204030204"/>
                <a:ea typeface="+mn-ea"/>
                <a:cs typeface="MS PGothic"/>
              </a:rPr>
              <a:t>Percentage</a:t>
            </a:r>
          </a:p>
        </p:txBody>
      </p:sp>
      <p:sp>
        <p:nvSpPr>
          <p:cNvPr id="7" name="Rectangle 4"/>
          <p:cNvSpPr>
            <a:spLocks noChangeArrowheads="1"/>
          </p:cNvSpPr>
          <p:nvPr/>
        </p:nvSpPr>
        <p:spPr bwMode="auto">
          <a:xfrm>
            <a:off x="1834924" y="6351589"/>
            <a:ext cx="8818562" cy="454025"/>
          </a:xfrm>
          <a:prstGeom prst="rect">
            <a:avLst/>
          </a:prstGeom>
          <a:noFill/>
          <a:ln w="3175">
            <a:noFill/>
            <a:miter lim="800000"/>
            <a:headEnd/>
            <a:tailEnd/>
          </a:ln>
        </p:spPr>
        <p:txBody>
          <a:bodyPr lIns="72000" tIns="72000" rIns="72000" bIns="7200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a:ea typeface="+mn-ea"/>
                <a:cs typeface="+mn-cs"/>
              </a:rPr>
              <a:t>GAPP, Global Attitudes of Patients and Physicians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a:ea typeface="+mn-ea"/>
                <a:cs typeface="+mn-cs"/>
              </a:rPr>
              <a:t>Global cohort n=1530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a:ea typeface="+mn-ea"/>
                <a:cs typeface="+mn-cs"/>
              </a:rPr>
              <a:t>Peyrot </a:t>
            </a:r>
            <a:r>
              <a:rPr kumimoji="0" lang="en-GB" sz="1000" b="0" i="1" u="none" strike="noStrike" kern="1200" cap="none" spc="0" normalizeH="0" baseline="0" noProof="0">
                <a:ln>
                  <a:noFill/>
                </a:ln>
                <a:solidFill>
                  <a:srgbClr val="ED7D31"/>
                </a:solidFill>
                <a:effectLst/>
                <a:uLnTx/>
                <a:uFillTx/>
                <a:latin typeface="Calibri" panose="020F0502020204030204"/>
                <a:ea typeface="+mn-ea"/>
                <a:cs typeface="+mn-cs"/>
              </a:rPr>
              <a:t>et al. Diabetic Med </a:t>
            </a:r>
            <a:r>
              <a:rPr kumimoji="0" lang="en-GB" sz="1000" b="0" i="0" u="none" strike="noStrike" kern="1200" cap="none" spc="0" normalizeH="0" baseline="0" noProof="0">
                <a:ln>
                  <a:noFill/>
                </a:ln>
                <a:solidFill>
                  <a:srgbClr val="ED7D31"/>
                </a:solidFill>
                <a:effectLst/>
                <a:uLnTx/>
                <a:uFillTx/>
                <a:latin typeface="Calibri" panose="020F0502020204030204"/>
                <a:ea typeface="+mn-ea"/>
                <a:cs typeface="+mn-cs"/>
              </a:rPr>
              <a:t>2012;29:682–9</a:t>
            </a:r>
          </a:p>
        </p:txBody>
      </p:sp>
    </p:spTree>
    <p:extLst>
      <p:ext uri="{BB962C8B-B14F-4D97-AF65-F5344CB8AC3E}">
        <p14:creationId xmlns:p14="http://schemas.microsoft.com/office/powerpoint/2010/main" val="25459755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133601" y="1587500"/>
            <a:ext cx="7908925" cy="4191000"/>
            <a:chOff x="609600" y="1587500"/>
            <a:chExt cx="7908925" cy="4191000"/>
          </a:xfrm>
        </p:grpSpPr>
        <p:graphicFrame>
          <p:nvGraphicFramePr>
            <p:cNvPr id="4" name="Object 6"/>
            <p:cNvGraphicFramePr>
              <a:graphicFrameLocks/>
            </p:cNvGraphicFramePr>
            <p:nvPr/>
          </p:nvGraphicFramePr>
          <p:xfrm>
            <a:off x="609600" y="1587500"/>
            <a:ext cx="3565525" cy="2970213"/>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6"/>
            <p:cNvSpPr>
              <a:spLocks noChangeArrowheads="1"/>
            </p:cNvSpPr>
            <p:nvPr/>
          </p:nvSpPr>
          <p:spPr bwMode="auto">
            <a:xfrm>
              <a:off x="782638" y="3978275"/>
              <a:ext cx="3529012" cy="1800225"/>
            </a:xfrm>
            <a:prstGeom prst="roundRect">
              <a:avLst>
                <a:gd name="adj" fmla="val 16667"/>
              </a:avLst>
            </a:prstGeom>
            <a:solidFill>
              <a:srgbClr val="009FDA"/>
            </a:solidFill>
            <a:ln w="3175" algn="ctr">
              <a:solidFill>
                <a:srgbClr val="009FDA"/>
              </a:solidFill>
              <a:round/>
              <a:headEnd/>
              <a:tailEnd/>
            </a:ln>
          </p:spPr>
          <p:txBody>
            <a:bodyPr lIns="72000" tIns="72000" rIns="72000" b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Calibri" panose="020F0502020204030204"/>
                  <a:ea typeface="+mn-ea"/>
                  <a:cs typeface="Arial" pitchFamily="34" charset="0"/>
                </a:rPr>
                <a:t>33% of patients sometimes miss their insulin dose, or fail to take as prescribed, up to 3.3 doses in the last month</a:t>
              </a:r>
            </a:p>
          </p:txBody>
        </p:sp>
        <p:graphicFrame>
          <p:nvGraphicFramePr>
            <p:cNvPr id="3" name="Object 7"/>
            <p:cNvGraphicFramePr>
              <a:graphicFrameLocks/>
            </p:cNvGraphicFramePr>
            <p:nvPr/>
          </p:nvGraphicFramePr>
          <p:xfrm>
            <a:off x="4868863" y="1651000"/>
            <a:ext cx="3649662" cy="2747963"/>
          </p:xfrm>
          <a:graphic>
            <a:graphicData uri="http://schemas.openxmlformats.org/drawingml/2006/chart">
              <c:chart xmlns:c="http://schemas.openxmlformats.org/drawingml/2006/chart" xmlns:r="http://schemas.openxmlformats.org/officeDocument/2006/relationships" r:id="rId4"/>
            </a:graphicData>
          </a:graphic>
        </p:graphicFrame>
        <p:sp>
          <p:nvSpPr>
            <p:cNvPr id="160782" name="TextBox 9"/>
            <p:cNvSpPr txBox="1">
              <a:spLocks noChangeArrowheads="1"/>
            </p:cNvSpPr>
            <p:nvPr/>
          </p:nvSpPr>
          <p:spPr bwMode="auto">
            <a:xfrm>
              <a:off x="5589401" y="3048000"/>
              <a:ext cx="720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Verdana" pitchFamily="34" charset="0"/>
                  <a:ea typeface="+mn-ea"/>
                  <a:cs typeface="Arial" pitchFamily="34" charset="0"/>
                </a:rPr>
                <a:t>73</a:t>
              </a:r>
              <a:r>
                <a:rPr kumimoji="0" lang="en-GB" sz="1400" b="0" i="0" u="none" strike="noStrike" kern="1200" cap="none" spc="0" normalizeH="0" baseline="0" noProof="0">
                  <a:ln>
                    <a:noFill/>
                  </a:ln>
                  <a:solidFill>
                    <a:srgbClr val="FFFFFF"/>
                  </a:solidFill>
                  <a:effectLst/>
                  <a:uLnTx/>
                  <a:uFillTx/>
                  <a:latin typeface="Verdana" pitchFamily="34" charset="0"/>
                  <a:ea typeface="+mn-ea"/>
                  <a:cs typeface="Arial" pitchFamily="34" charset="0"/>
                </a:rPr>
                <a:t>%</a:t>
              </a:r>
              <a:endParaRPr kumimoji="0" lang="en-GB" sz="2400" b="0" i="0" u="none" strike="noStrike" kern="1200" cap="none" spc="0" normalizeH="0" baseline="0" noProof="0">
                <a:ln>
                  <a:noFill/>
                </a:ln>
                <a:solidFill>
                  <a:srgbClr val="FFFFFF"/>
                </a:solidFill>
                <a:effectLst/>
                <a:uLnTx/>
                <a:uFillTx/>
                <a:latin typeface="Verdana" pitchFamily="34" charset="0"/>
                <a:ea typeface="+mn-ea"/>
                <a:cs typeface="Arial" pitchFamily="34" charset="0"/>
              </a:endParaRPr>
            </a:p>
          </p:txBody>
        </p:sp>
        <p:sp>
          <p:nvSpPr>
            <p:cNvPr id="160783" name="TextBox 10"/>
            <p:cNvSpPr txBox="1">
              <a:spLocks noChangeArrowheads="1"/>
            </p:cNvSpPr>
            <p:nvPr/>
          </p:nvSpPr>
          <p:spPr bwMode="auto">
            <a:xfrm>
              <a:off x="6615113" y="2328863"/>
              <a:ext cx="719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Verdana" pitchFamily="34" charset="0"/>
                  <a:ea typeface="+mn-ea"/>
                  <a:cs typeface="Arial" pitchFamily="34" charset="0"/>
                </a:rPr>
                <a:t>27</a:t>
              </a:r>
              <a:r>
                <a:rPr kumimoji="0" lang="en-GB" sz="1400" b="0" i="0" u="none" strike="noStrike" kern="1200" cap="none" spc="0" normalizeH="0" baseline="0" noProof="0">
                  <a:ln>
                    <a:noFill/>
                  </a:ln>
                  <a:solidFill>
                    <a:srgbClr val="FFFFFF"/>
                  </a:solidFill>
                  <a:effectLst/>
                  <a:uLnTx/>
                  <a:uFillTx/>
                  <a:latin typeface="Verdana" pitchFamily="34" charset="0"/>
                  <a:ea typeface="+mn-ea"/>
                  <a:cs typeface="Arial" pitchFamily="34" charset="0"/>
                </a:rPr>
                <a:t>%</a:t>
              </a:r>
              <a:endParaRPr kumimoji="0" lang="en-GB" sz="2400" b="0" i="0" u="none" strike="noStrike" kern="1200" cap="none" spc="0" normalizeH="0" baseline="0" noProof="0">
                <a:ln>
                  <a:noFill/>
                </a:ln>
                <a:solidFill>
                  <a:srgbClr val="FFFFFF"/>
                </a:solidFill>
                <a:effectLst/>
                <a:uLnTx/>
                <a:uFillTx/>
                <a:latin typeface="Verdana" pitchFamily="34" charset="0"/>
                <a:ea typeface="+mn-ea"/>
                <a:cs typeface="Arial" pitchFamily="34" charset="0"/>
              </a:endParaRPr>
            </a:p>
          </p:txBody>
        </p:sp>
        <p:sp>
          <p:nvSpPr>
            <p:cNvPr id="160784" name="TextBox 9"/>
            <p:cNvSpPr txBox="1">
              <a:spLocks noChangeArrowheads="1"/>
            </p:cNvSpPr>
            <p:nvPr/>
          </p:nvSpPr>
          <p:spPr bwMode="auto">
            <a:xfrm>
              <a:off x="2372753" y="2903538"/>
              <a:ext cx="894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Verdana" pitchFamily="34" charset="0"/>
                  <a:ea typeface="+mn-ea"/>
                  <a:cs typeface="Arial" pitchFamily="34" charset="0"/>
                </a:rPr>
                <a:t>67%</a:t>
              </a:r>
              <a:endParaRPr kumimoji="0" lang="en-GB" sz="2800" b="0" i="0" u="none" strike="noStrike" kern="1200" cap="none" spc="0" normalizeH="0" baseline="0" noProof="0">
                <a:ln>
                  <a:noFill/>
                </a:ln>
                <a:solidFill>
                  <a:srgbClr val="FFFFFF"/>
                </a:solidFill>
                <a:effectLst/>
                <a:uLnTx/>
                <a:uFillTx/>
                <a:latin typeface="Verdana" pitchFamily="34" charset="0"/>
                <a:ea typeface="+mn-ea"/>
                <a:cs typeface="Arial" pitchFamily="34" charset="0"/>
              </a:endParaRPr>
            </a:p>
          </p:txBody>
        </p:sp>
        <p:sp>
          <p:nvSpPr>
            <p:cNvPr id="160785" name="TextBox 10"/>
            <p:cNvSpPr txBox="1">
              <a:spLocks noChangeArrowheads="1"/>
            </p:cNvSpPr>
            <p:nvPr/>
          </p:nvSpPr>
          <p:spPr bwMode="auto">
            <a:xfrm>
              <a:off x="1071563" y="2471738"/>
              <a:ext cx="8513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Verdana" pitchFamily="34" charset="0"/>
                  <a:ea typeface="+mn-ea"/>
                  <a:cs typeface="Arial" pitchFamily="34" charset="0"/>
                </a:rPr>
                <a:t>33%</a:t>
              </a:r>
              <a:endParaRPr kumimoji="0" lang="en-GB" sz="2800" b="0" i="0" u="none" strike="noStrike" kern="1200" cap="none" spc="0" normalizeH="0" baseline="0" noProof="0">
                <a:ln>
                  <a:noFill/>
                </a:ln>
                <a:solidFill>
                  <a:srgbClr val="FFFFFF"/>
                </a:solidFill>
                <a:effectLst/>
                <a:uLnTx/>
                <a:uFillTx/>
                <a:latin typeface="Verdana" pitchFamily="34" charset="0"/>
                <a:ea typeface="+mn-ea"/>
                <a:cs typeface="Arial" pitchFamily="34" charset="0"/>
              </a:endParaRPr>
            </a:p>
          </p:txBody>
        </p:sp>
        <p:sp>
          <p:nvSpPr>
            <p:cNvPr id="17" name="TextBox 4"/>
            <p:cNvSpPr>
              <a:spLocks noChangeArrowheads="1"/>
            </p:cNvSpPr>
            <p:nvPr/>
          </p:nvSpPr>
          <p:spPr bwMode="auto">
            <a:xfrm>
              <a:off x="4887913" y="3978275"/>
              <a:ext cx="3527425" cy="1800225"/>
            </a:xfrm>
            <a:prstGeom prst="roundRect">
              <a:avLst>
                <a:gd name="adj" fmla="val 16667"/>
              </a:avLst>
            </a:prstGeom>
            <a:solidFill>
              <a:srgbClr val="009FDA"/>
            </a:solidFill>
            <a:ln w="3175" algn="ctr">
              <a:solidFill>
                <a:srgbClr val="009FDA"/>
              </a:solidFill>
              <a:round/>
              <a:headEnd/>
              <a:tailEnd/>
            </a:ln>
          </p:spPr>
          <p:txBody>
            <a:bodyPr lIns="72000" tIns="72000" rIns="72000" bIns="72000"/>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Calibri" panose="020F0502020204030204"/>
                  <a:ea typeface="+mn-ea"/>
                  <a:cs typeface="Arial" pitchFamily="34" charset="0"/>
                </a:rPr>
                <a:t>73% of physicians estimate that their patients would have missed as many as 5.7 doses per month</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Arial" pitchFamily="34" charset="0"/>
              </a:endParaRPr>
            </a:p>
          </p:txBody>
        </p:sp>
      </p:grpSp>
      <p:sp>
        <p:nvSpPr>
          <p:cNvPr id="39938" name="Title 1"/>
          <p:cNvSpPr>
            <a:spLocks noGrp="1"/>
          </p:cNvSpPr>
          <p:nvPr>
            <p:ph type="title"/>
          </p:nvPr>
        </p:nvSpPr>
        <p:spPr>
          <a:solidFill>
            <a:schemeClr val="accent1">
              <a:lumMod val="75000"/>
            </a:schemeClr>
          </a:solidFill>
        </p:spPr>
        <p:txBody>
          <a:bodyPr>
            <a:normAutofit/>
          </a:bodyPr>
          <a:lstStyle/>
          <a:p>
            <a:pPr algn="ctr" eaLnBrk="1" hangingPunct="1"/>
            <a:r>
              <a:rPr lang="en-GB" sz="3200" b="1">
                <a:solidFill>
                  <a:schemeClr val="bg1"/>
                </a:solidFill>
              </a:rPr>
              <a:t>Insulin Doses Are Being Missed Or Not Taken As Prescribed</a:t>
            </a:r>
          </a:p>
        </p:txBody>
      </p:sp>
      <p:grpSp>
        <p:nvGrpSpPr>
          <p:cNvPr id="5" name="Group 32"/>
          <p:cNvGrpSpPr>
            <a:grpSpLocks/>
          </p:cNvGrpSpPr>
          <p:nvPr/>
        </p:nvGrpSpPr>
        <p:grpSpPr bwMode="auto">
          <a:xfrm>
            <a:off x="2226557" y="1682751"/>
            <a:ext cx="7697788" cy="4443413"/>
            <a:chOff x="717760" y="1599508"/>
            <a:chExt cx="7697578" cy="4444003"/>
          </a:xfrm>
        </p:grpSpPr>
        <p:sp>
          <p:nvSpPr>
            <p:cNvPr id="34" name="Rounded Rectangle 17"/>
            <p:cNvSpPr>
              <a:spLocks noChangeArrowheads="1"/>
            </p:cNvSpPr>
            <p:nvPr/>
          </p:nvSpPr>
          <p:spPr bwMode="auto">
            <a:xfrm>
              <a:off x="1790881" y="1640788"/>
              <a:ext cx="2279588" cy="137654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Too busy</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18.9%</a:t>
              </a:r>
            </a:p>
          </p:txBody>
        </p:sp>
        <p:sp>
          <p:nvSpPr>
            <p:cNvPr id="35" name="Rounded Rectangle 18"/>
            <p:cNvSpPr>
              <a:spLocks noChangeArrowheads="1"/>
            </p:cNvSpPr>
            <p:nvPr/>
          </p:nvSpPr>
          <p:spPr bwMode="auto">
            <a:xfrm>
              <a:off x="5054692" y="1599508"/>
              <a:ext cx="2279588" cy="137654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Travelling</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16.2%</a:t>
              </a:r>
            </a:p>
          </p:txBody>
        </p:sp>
        <p:sp>
          <p:nvSpPr>
            <p:cNvPr id="36" name="Rounded Rectangle 19"/>
            <p:cNvSpPr>
              <a:spLocks noChangeArrowheads="1"/>
            </p:cNvSpPr>
            <p:nvPr/>
          </p:nvSpPr>
          <p:spPr bwMode="auto">
            <a:xfrm>
              <a:off x="717760" y="3276131"/>
              <a:ext cx="2732013" cy="1511501"/>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Challenging to take at same time each day</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9.4%</a:t>
              </a:r>
            </a:p>
          </p:txBody>
        </p:sp>
        <p:sp>
          <p:nvSpPr>
            <p:cNvPr id="37" name="Rounded Rectangle 20"/>
            <p:cNvSpPr>
              <a:spLocks noChangeArrowheads="1"/>
            </p:cNvSpPr>
            <p:nvPr/>
          </p:nvSpPr>
          <p:spPr bwMode="auto">
            <a:xfrm>
              <a:off x="6135750" y="3287245"/>
              <a:ext cx="2279588" cy="1376545"/>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Forgot</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7.4%</a:t>
              </a:r>
            </a:p>
          </p:txBody>
        </p:sp>
        <p:sp>
          <p:nvSpPr>
            <p:cNvPr id="38" name="Rounded Rectangle 21"/>
            <p:cNvSpPr>
              <a:spLocks noChangeArrowheads="1"/>
            </p:cNvSpPr>
            <p:nvPr/>
          </p:nvSpPr>
          <p:spPr bwMode="auto">
            <a:xfrm>
              <a:off x="3486284" y="4666965"/>
              <a:ext cx="2279588" cy="137654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Regimen too complicated</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a:ea typeface="+mn-ea"/>
                  <a:cs typeface="Arial" pitchFamily="34" charset="0"/>
                </a:rPr>
                <a:t>3.8%</a:t>
              </a:r>
            </a:p>
          </p:txBody>
        </p:sp>
      </p:grpSp>
      <p:sp>
        <p:nvSpPr>
          <p:cNvPr id="20" name="Rectangle 4"/>
          <p:cNvSpPr>
            <a:spLocks noChangeArrowheads="1"/>
          </p:cNvSpPr>
          <p:nvPr/>
        </p:nvSpPr>
        <p:spPr bwMode="auto">
          <a:xfrm>
            <a:off x="1834925" y="6351589"/>
            <a:ext cx="7430861" cy="454025"/>
          </a:xfrm>
          <a:prstGeom prst="rect">
            <a:avLst/>
          </a:prstGeom>
          <a:noFill/>
          <a:ln w="3175">
            <a:noFill/>
            <a:miter lim="800000"/>
            <a:headEnd/>
            <a:tailEnd/>
          </a:ln>
        </p:spPr>
        <p:txBody>
          <a:bodyPr lIns="72000" tIns="72000" rIns="72000" bIns="7200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a:ea typeface="+mn-ea"/>
                <a:cs typeface="+mn-cs"/>
              </a:rPr>
              <a:t>Peyrot </a:t>
            </a:r>
            <a:r>
              <a:rPr kumimoji="0" lang="en-GB" sz="1000" b="0" i="1" u="none" strike="noStrike" kern="1200" cap="none" spc="0" normalizeH="0" baseline="0" noProof="0">
                <a:ln>
                  <a:noFill/>
                </a:ln>
                <a:solidFill>
                  <a:srgbClr val="ED7D31"/>
                </a:solidFill>
                <a:effectLst/>
                <a:uLnTx/>
                <a:uFillTx/>
                <a:latin typeface="Calibri" panose="020F0502020204030204"/>
                <a:ea typeface="+mn-ea"/>
                <a:cs typeface="+mn-cs"/>
              </a:rPr>
              <a:t>et al. Diabetic Med </a:t>
            </a:r>
            <a:r>
              <a:rPr kumimoji="0" lang="en-GB" sz="1000" b="0" i="0" u="none" strike="noStrike" kern="1200" cap="none" spc="0" normalizeH="0" baseline="0" noProof="0">
                <a:ln>
                  <a:noFill/>
                </a:ln>
                <a:solidFill>
                  <a:srgbClr val="ED7D31"/>
                </a:solidFill>
                <a:effectLst/>
                <a:uLnTx/>
                <a:uFillTx/>
                <a:latin typeface="Calibri" panose="020F0502020204030204"/>
                <a:ea typeface="+mn-ea"/>
                <a:cs typeface="+mn-cs"/>
              </a:rPr>
              <a:t>2012;29:682–9</a:t>
            </a:r>
          </a:p>
        </p:txBody>
      </p:sp>
    </p:spTree>
    <p:extLst>
      <p:ext uri="{BB962C8B-B14F-4D97-AF65-F5344CB8AC3E}">
        <p14:creationId xmlns:p14="http://schemas.microsoft.com/office/powerpoint/2010/main" val="3522786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5D59D-3B8E-5D6F-BC79-2811CB31A98B}"/>
              </a:ext>
            </a:extLst>
          </p:cNvPr>
          <p:cNvSpPr>
            <a:spLocks noGrp="1"/>
          </p:cNvSpPr>
          <p:nvPr>
            <p:ph type="title"/>
          </p:nvPr>
        </p:nvSpPr>
        <p:spPr>
          <a:xfrm>
            <a:off x="466722" y="586855"/>
            <a:ext cx="3201366" cy="4590056"/>
          </a:xfrm>
        </p:spPr>
        <p:txBody>
          <a:bodyPr anchor="b">
            <a:normAutofit/>
          </a:bodyPr>
          <a:lstStyle/>
          <a:p>
            <a:pPr algn="r"/>
            <a:r>
              <a:rPr lang="en-GB" sz="4000" dirty="0">
                <a:solidFill>
                  <a:srgbClr val="FFFFFF"/>
                </a:solidFill>
              </a:rPr>
              <a:t>Frail elderly or End of Life</a:t>
            </a:r>
            <a:br>
              <a:rPr lang="en-GB" sz="4000" dirty="0">
                <a:solidFill>
                  <a:srgbClr val="FFFFFF"/>
                </a:solidFill>
              </a:rPr>
            </a:br>
            <a:br>
              <a:rPr lang="en-GB" sz="4000" dirty="0">
                <a:solidFill>
                  <a:srgbClr val="FFFFFF"/>
                </a:solidFill>
              </a:rPr>
            </a:br>
            <a:r>
              <a:rPr lang="en-GB" sz="4000" dirty="0">
                <a:solidFill>
                  <a:srgbClr val="FFFFFF"/>
                </a:solidFill>
              </a:rPr>
              <a:t>Reducing / stopping insulin</a:t>
            </a:r>
          </a:p>
        </p:txBody>
      </p:sp>
      <p:graphicFrame>
        <p:nvGraphicFramePr>
          <p:cNvPr id="7" name="Content Placeholder 2">
            <a:extLst>
              <a:ext uri="{FF2B5EF4-FFF2-40B4-BE49-F238E27FC236}">
                <a16:creationId xmlns:a16="http://schemas.microsoft.com/office/drawing/2014/main" id="{9CC05890-B78D-0E4C-1F68-A379C8AE4B34}"/>
              </a:ext>
            </a:extLst>
          </p:cNvPr>
          <p:cNvGraphicFramePr>
            <a:graphicFrameLocks noGrp="1"/>
          </p:cNvGraphicFramePr>
          <p:nvPr>
            <p:ph idx="1"/>
          </p:nvPr>
        </p:nvGraphicFramePr>
        <p:xfrm>
          <a:off x="4439652" y="511388"/>
          <a:ext cx="6914147" cy="566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942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EF58C-50EA-42BE-A1F2-728D94ABB52B}"/>
              </a:ext>
            </a:extLst>
          </p:cNvPr>
          <p:cNvSpPr>
            <a:spLocks noGrp="1"/>
          </p:cNvSpPr>
          <p:nvPr>
            <p:ph type="title"/>
          </p:nvPr>
        </p:nvSpPr>
        <p:spPr>
          <a:xfrm>
            <a:off x="1371599" y="294538"/>
            <a:ext cx="9895951" cy="1033669"/>
          </a:xfrm>
        </p:spPr>
        <p:txBody>
          <a:bodyPr>
            <a:normAutofit fontScale="90000"/>
          </a:bodyPr>
          <a:lstStyle/>
          <a:p>
            <a:pPr algn="ctr"/>
            <a:r>
              <a:rPr lang="en-GB" sz="4000" dirty="0">
                <a:solidFill>
                  <a:srgbClr val="FFFFFF"/>
                </a:solidFill>
              </a:rPr>
              <a:t>Consider in which scenario would you consider human vs analogue basal  insulin </a:t>
            </a:r>
          </a:p>
        </p:txBody>
      </p:sp>
      <p:sp>
        <p:nvSpPr>
          <p:cNvPr id="3" name="Content Placeholder 2">
            <a:extLst>
              <a:ext uri="{FF2B5EF4-FFF2-40B4-BE49-F238E27FC236}">
                <a16:creationId xmlns:a16="http://schemas.microsoft.com/office/drawing/2014/main" id="{68EB1B2D-16D2-4B2B-8D4F-FF4EF2AD9437}"/>
              </a:ext>
            </a:extLst>
          </p:cNvPr>
          <p:cNvSpPr>
            <a:spLocks noGrp="1"/>
          </p:cNvSpPr>
          <p:nvPr>
            <p:ph idx="1"/>
          </p:nvPr>
        </p:nvSpPr>
        <p:spPr>
          <a:xfrm>
            <a:off x="1371599" y="2318197"/>
            <a:ext cx="9724031" cy="3683358"/>
          </a:xfrm>
        </p:spPr>
        <p:txBody>
          <a:bodyPr anchor="ctr">
            <a:normAutofit/>
          </a:bodyPr>
          <a:lstStyle/>
          <a:p>
            <a:r>
              <a:rPr lang="en-GB" sz="2000" dirty="0"/>
              <a:t>Elderly</a:t>
            </a:r>
          </a:p>
          <a:p>
            <a:r>
              <a:rPr lang="en-GB" sz="2000" dirty="0"/>
              <a:t>Pregnancy</a:t>
            </a:r>
          </a:p>
          <a:p>
            <a:r>
              <a:rPr lang="en-GB" sz="2000" dirty="0"/>
              <a:t>Living alone</a:t>
            </a:r>
          </a:p>
          <a:p>
            <a:r>
              <a:rPr lang="en-GB" sz="2000" dirty="0"/>
              <a:t>Type1  / Type 2</a:t>
            </a:r>
          </a:p>
          <a:p>
            <a:r>
              <a:rPr lang="en-GB" sz="2000" dirty="0"/>
              <a:t>Pancreatic exocrine insufficiency</a:t>
            </a:r>
          </a:p>
          <a:p>
            <a:r>
              <a:rPr lang="en-GB" sz="2000" dirty="0"/>
              <a:t>Occupation</a:t>
            </a:r>
          </a:p>
          <a:p>
            <a:r>
              <a:rPr lang="en-GB" sz="2000" dirty="0"/>
              <a:t>Steroid use</a:t>
            </a:r>
          </a:p>
          <a:p>
            <a:r>
              <a:rPr lang="en-GB" sz="2000" dirty="0"/>
              <a:t>End of life</a:t>
            </a:r>
          </a:p>
          <a:p>
            <a:endParaRPr lang="en-GB" sz="2000" dirty="0"/>
          </a:p>
        </p:txBody>
      </p:sp>
      <p:sp>
        <p:nvSpPr>
          <p:cNvPr id="4" name="Callout: Line with Accent Bar 3">
            <a:extLst>
              <a:ext uri="{FF2B5EF4-FFF2-40B4-BE49-F238E27FC236}">
                <a16:creationId xmlns:a16="http://schemas.microsoft.com/office/drawing/2014/main" id="{35D18E3A-9F6B-7135-5043-666C14E3A67D}"/>
              </a:ext>
            </a:extLst>
          </p:cNvPr>
          <p:cNvSpPr/>
          <p:nvPr/>
        </p:nvSpPr>
        <p:spPr>
          <a:xfrm>
            <a:off x="5498433" y="3429000"/>
            <a:ext cx="4427620" cy="2572555"/>
          </a:xfrm>
          <a:prstGeom prst="accentCallout1">
            <a:avLst>
              <a:gd name="adj1" fmla="val 18750"/>
              <a:gd name="adj2" fmla="val -8333"/>
              <a:gd name="adj3" fmla="val -32398"/>
              <a:gd name="adj4" fmla="val -65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Confusion </a:t>
            </a:r>
          </a:p>
          <a:p>
            <a:pPr algn="ctr"/>
            <a:r>
              <a:rPr lang="en-GB" dirty="0"/>
              <a:t>Frailty</a:t>
            </a:r>
          </a:p>
          <a:p>
            <a:pPr algn="ctr"/>
            <a:r>
              <a:rPr lang="en-GB" dirty="0"/>
              <a:t>Dexterity</a:t>
            </a:r>
          </a:p>
          <a:p>
            <a:pPr algn="ctr"/>
            <a:r>
              <a:rPr lang="en-GB" dirty="0"/>
              <a:t>Dietary regimen</a:t>
            </a:r>
          </a:p>
          <a:p>
            <a:pPr algn="ctr"/>
            <a:r>
              <a:rPr lang="en-GB" dirty="0"/>
              <a:t>Glucose monitoring</a:t>
            </a:r>
          </a:p>
          <a:p>
            <a:pPr algn="ctr"/>
            <a:r>
              <a:rPr lang="en-GB" dirty="0"/>
              <a:t>Attainment of targets</a:t>
            </a:r>
          </a:p>
          <a:p>
            <a:pPr algn="ctr"/>
            <a:r>
              <a:rPr lang="en-GB" dirty="0"/>
              <a:t>Glycaemic risk</a:t>
            </a:r>
          </a:p>
        </p:txBody>
      </p:sp>
      <p:pic>
        <p:nvPicPr>
          <p:cNvPr id="6" name="Picture 5">
            <a:extLst>
              <a:ext uri="{FF2B5EF4-FFF2-40B4-BE49-F238E27FC236}">
                <a16:creationId xmlns:a16="http://schemas.microsoft.com/office/drawing/2014/main" id="{00D3DAA0-1558-4AFA-3793-847EF736F8BD}"/>
              </a:ext>
            </a:extLst>
          </p:cNvPr>
          <p:cNvPicPr>
            <a:picLocks noChangeAspect="1"/>
          </p:cNvPicPr>
          <p:nvPr/>
        </p:nvPicPr>
        <p:blipFill>
          <a:blip r:embed="rId3"/>
          <a:stretch>
            <a:fillRect/>
          </a:stretch>
        </p:blipFill>
        <p:spPr>
          <a:xfrm>
            <a:off x="4592052" y="1949950"/>
            <a:ext cx="6096000" cy="978120"/>
          </a:xfrm>
          <a:prstGeom prst="rect">
            <a:avLst/>
          </a:prstGeom>
        </p:spPr>
      </p:pic>
    </p:spTree>
    <p:extLst>
      <p:ext uri="{BB962C8B-B14F-4D97-AF65-F5344CB8AC3E}">
        <p14:creationId xmlns:p14="http://schemas.microsoft.com/office/powerpoint/2010/main" val="42794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05F2EA3D-A0CF-CDAF-30CC-C69CA7B870B1}"/>
              </a:ext>
            </a:extLst>
          </p:cNvPr>
          <p:cNvSpPr/>
          <p:nvPr/>
        </p:nvSpPr>
        <p:spPr>
          <a:xfrm>
            <a:off x="7883770" y="511387"/>
            <a:ext cx="3921368" cy="1809781"/>
          </a:xfrm>
          <a:prstGeom prst="wedgeRoundRectCallout">
            <a:avLst>
              <a:gd name="adj1" fmla="val -58077"/>
              <a:gd name="adj2" fmla="val -9536"/>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84929864-CD0F-0FF8-1DB2-A2F983E2255A}"/>
              </a:ext>
            </a:extLst>
          </p:cNvPr>
          <p:cNvGraphicFramePr/>
          <p:nvPr/>
        </p:nvGraphicFramePr>
        <p:xfrm>
          <a:off x="8018584" y="586857"/>
          <a:ext cx="3598985" cy="1593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874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05F2EA3D-A0CF-CDAF-30CC-C69CA7B870B1}"/>
              </a:ext>
            </a:extLst>
          </p:cNvPr>
          <p:cNvSpPr/>
          <p:nvPr/>
        </p:nvSpPr>
        <p:spPr>
          <a:xfrm>
            <a:off x="7951374" y="1266092"/>
            <a:ext cx="3773904" cy="1793631"/>
          </a:xfrm>
          <a:prstGeom prst="wedgeRoundRectCallout">
            <a:avLst>
              <a:gd name="adj1" fmla="val -59532"/>
              <a:gd name="adj2" fmla="val -8056"/>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F8C891F1-0762-01A3-65AC-C5FED7AEA18B}"/>
              </a:ext>
            </a:extLst>
          </p:cNvPr>
          <p:cNvGraphicFramePr/>
          <p:nvPr/>
        </p:nvGraphicFramePr>
        <p:xfrm>
          <a:off x="8006862" y="1406769"/>
          <a:ext cx="3559256" cy="1441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60811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05F2EA3D-A0CF-CDAF-30CC-C69CA7B870B1}"/>
              </a:ext>
            </a:extLst>
          </p:cNvPr>
          <p:cNvSpPr/>
          <p:nvPr/>
        </p:nvSpPr>
        <p:spPr>
          <a:xfrm>
            <a:off x="8294077" y="649480"/>
            <a:ext cx="3681046" cy="5773615"/>
          </a:xfrm>
          <a:prstGeom prst="wedgeRoundRectCallout">
            <a:avLst>
              <a:gd name="adj1" fmla="val -76602"/>
              <a:gd name="adj2" fmla="val -1786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F627EE41-89B5-1AD7-9E79-A7BBAFFDA41E}"/>
              </a:ext>
            </a:extLst>
          </p:cNvPr>
          <p:cNvGraphicFramePr/>
          <p:nvPr/>
        </p:nvGraphicFramePr>
        <p:xfrm>
          <a:off x="8628184" y="861646"/>
          <a:ext cx="3097094" cy="5246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31439726-AE14-9C33-C56F-496EA40063B9}"/>
              </a:ext>
            </a:extLst>
          </p:cNvPr>
          <p:cNvSpPr/>
          <p:nvPr/>
        </p:nvSpPr>
        <p:spPr>
          <a:xfrm>
            <a:off x="8611498" y="2819400"/>
            <a:ext cx="3199502" cy="324729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9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634" name="Rectangle 2"/>
          <p:cNvSpPr>
            <a:spLocks noGrp="1" noChangeArrowheads="1"/>
          </p:cNvSpPr>
          <p:nvPr>
            <p:ph type="title" idx="4294967295"/>
          </p:nvPr>
        </p:nvSpPr>
        <p:spPr>
          <a:xfrm>
            <a:off x="1383564" y="348865"/>
            <a:ext cx="9718111" cy="1576446"/>
          </a:xfrm>
        </p:spPr>
        <p:txBody>
          <a:bodyPr vert="horz" lIns="91440" tIns="45720" rIns="91440" bIns="45720" rtlCol="0" anchor="ctr">
            <a:normAutofit/>
          </a:bodyPr>
          <a:lstStyle/>
          <a:p>
            <a:r>
              <a:rPr lang="en-US" sz="4000" b="1">
                <a:solidFill>
                  <a:schemeClr val="bg1"/>
                </a:solidFill>
              </a:rPr>
              <a:t>In the UK, HbA</a:t>
            </a:r>
            <a:r>
              <a:rPr lang="en-US" sz="4000" b="1" baseline="-25000">
                <a:solidFill>
                  <a:schemeClr val="bg1"/>
                </a:solidFill>
              </a:rPr>
              <a:t>1c</a:t>
            </a:r>
            <a:r>
              <a:rPr lang="en-US" sz="4000" b="1">
                <a:solidFill>
                  <a:schemeClr val="bg1"/>
                </a:solidFill>
              </a:rPr>
              <a:t> is often close to 10% prior to insulin initiation</a:t>
            </a:r>
            <a:endParaRPr lang="en-US" sz="4000" b="1" kern="1200">
              <a:solidFill>
                <a:schemeClr val="bg1"/>
              </a:solidFill>
              <a:latin typeface="+mj-lt"/>
              <a:ea typeface="+mj-ea"/>
              <a:cs typeface="+mj-cs"/>
            </a:endParaRPr>
          </a:p>
        </p:txBody>
      </p:sp>
      <p:grpSp>
        <p:nvGrpSpPr>
          <p:cNvPr id="8" name="Group 42">
            <a:extLst>
              <a:ext uri="{FF2B5EF4-FFF2-40B4-BE49-F238E27FC236}">
                <a16:creationId xmlns:a16="http://schemas.microsoft.com/office/drawing/2014/main" id="{ED6C0974-F93C-44F8-9C71-DF32856EB252}"/>
              </a:ext>
            </a:extLst>
          </p:cNvPr>
          <p:cNvGrpSpPr>
            <a:grpSpLocks/>
          </p:cNvGrpSpPr>
          <p:nvPr/>
        </p:nvGrpSpPr>
        <p:grpSpPr bwMode="auto">
          <a:xfrm>
            <a:off x="720071" y="2367108"/>
            <a:ext cx="6440474" cy="3534358"/>
            <a:chOff x="1127854" y="1543050"/>
            <a:chExt cx="6439759" cy="4276891"/>
          </a:xfrm>
        </p:grpSpPr>
        <p:sp>
          <p:nvSpPr>
            <p:cNvPr id="9" name="Line 5">
              <a:extLst>
                <a:ext uri="{FF2B5EF4-FFF2-40B4-BE49-F238E27FC236}">
                  <a16:creationId xmlns:a16="http://schemas.microsoft.com/office/drawing/2014/main" id="{4942166C-8FE1-427C-8CC7-96388CA3DC96}"/>
                </a:ext>
              </a:extLst>
            </p:cNvPr>
            <p:cNvSpPr>
              <a:spLocks noChangeShapeType="1"/>
            </p:cNvSpPr>
            <p:nvPr/>
          </p:nvSpPr>
          <p:spPr bwMode="auto">
            <a:xfrm>
              <a:off x="1820863" y="5153025"/>
              <a:ext cx="5746750" cy="1588"/>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oup 6">
              <a:extLst>
                <a:ext uri="{FF2B5EF4-FFF2-40B4-BE49-F238E27FC236}">
                  <a16:creationId xmlns:a16="http://schemas.microsoft.com/office/drawing/2014/main" id="{9D64E98C-0C41-4E1B-ACBA-3A7F16A74F57}"/>
                </a:ext>
              </a:extLst>
            </p:cNvPr>
            <p:cNvGrpSpPr>
              <a:grpSpLocks/>
            </p:cNvGrpSpPr>
            <p:nvPr/>
          </p:nvGrpSpPr>
          <p:grpSpPr bwMode="auto">
            <a:xfrm>
              <a:off x="2581910" y="5251449"/>
              <a:ext cx="4639724" cy="568492"/>
              <a:chOff x="1667" y="3742"/>
              <a:chExt cx="3022" cy="378"/>
            </a:xfrm>
          </p:grpSpPr>
          <p:sp>
            <p:nvSpPr>
              <p:cNvPr id="42" name="Rectangle 7">
                <a:extLst>
                  <a:ext uri="{FF2B5EF4-FFF2-40B4-BE49-F238E27FC236}">
                    <a16:creationId xmlns:a16="http://schemas.microsoft.com/office/drawing/2014/main" id="{B4A47DB2-0615-4C8D-81F2-68B8DC08BD32}"/>
                  </a:ext>
                </a:extLst>
              </p:cNvPr>
              <p:cNvSpPr>
                <a:spLocks noChangeArrowheads="1"/>
              </p:cNvSpPr>
              <p:nvPr/>
            </p:nvSpPr>
            <p:spPr bwMode="auto">
              <a:xfrm>
                <a:off x="1667" y="3742"/>
                <a:ext cx="1156" cy="198"/>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Starting insulin</a:t>
                </a:r>
              </a:p>
            </p:txBody>
          </p:sp>
          <p:sp>
            <p:nvSpPr>
              <p:cNvPr id="43" name="Rectangle 8">
                <a:extLst>
                  <a:ext uri="{FF2B5EF4-FFF2-40B4-BE49-F238E27FC236}">
                    <a16:creationId xmlns:a16="http://schemas.microsoft.com/office/drawing/2014/main" id="{3D392E57-43CA-42E5-AE35-1A03B3C0F29E}"/>
                  </a:ext>
                </a:extLst>
              </p:cNvPr>
              <p:cNvSpPr>
                <a:spLocks noChangeArrowheads="1"/>
              </p:cNvSpPr>
              <p:nvPr/>
            </p:nvSpPr>
            <p:spPr bwMode="auto">
              <a:xfrm>
                <a:off x="3550" y="3742"/>
                <a:ext cx="1139" cy="198"/>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6 months post-</a:t>
                </a:r>
              </a:p>
            </p:txBody>
          </p:sp>
          <p:sp>
            <p:nvSpPr>
              <p:cNvPr id="44" name="Rectangle 9">
                <a:extLst>
                  <a:ext uri="{FF2B5EF4-FFF2-40B4-BE49-F238E27FC236}">
                    <a16:creationId xmlns:a16="http://schemas.microsoft.com/office/drawing/2014/main" id="{1EC045A8-6594-4F51-82BF-7642244B3F0B}"/>
                  </a:ext>
                </a:extLst>
              </p:cNvPr>
              <p:cNvSpPr>
                <a:spLocks noChangeArrowheads="1"/>
              </p:cNvSpPr>
              <p:nvPr/>
            </p:nvSpPr>
            <p:spPr bwMode="auto">
              <a:xfrm>
                <a:off x="3866" y="3922"/>
                <a:ext cx="502" cy="198"/>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insulin</a:t>
                </a:r>
              </a:p>
            </p:txBody>
          </p:sp>
        </p:grpSp>
        <p:sp>
          <p:nvSpPr>
            <p:cNvPr id="11" name="Text Box 10">
              <a:extLst>
                <a:ext uri="{FF2B5EF4-FFF2-40B4-BE49-F238E27FC236}">
                  <a16:creationId xmlns:a16="http://schemas.microsoft.com/office/drawing/2014/main" id="{AC816855-21DB-4341-8DC9-2250FEB7D0A2}"/>
                </a:ext>
              </a:extLst>
            </p:cNvPr>
            <p:cNvSpPr txBox="1">
              <a:spLocks noChangeArrowheads="1"/>
            </p:cNvSpPr>
            <p:nvPr/>
          </p:nvSpPr>
          <p:spPr bwMode="auto">
            <a:xfrm>
              <a:off x="2979738" y="1824038"/>
              <a:ext cx="907199" cy="297950"/>
            </a:xfrm>
            <a:prstGeom prst="rect">
              <a:avLst/>
            </a:prstGeom>
            <a:noFill/>
            <a:ln w="9525" algn="ctr">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ヒラギノ角ゴ Pro W3" pitchFamily="-44" charset="-128"/>
                  <a:cs typeface="+mn-cs"/>
                </a:rPr>
                <a:t>n=1790</a:t>
              </a:r>
            </a:p>
          </p:txBody>
        </p:sp>
        <p:sp>
          <p:nvSpPr>
            <p:cNvPr id="12" name="Text Box 11">
              <a:extLst>
                <a:ext uri="{FF2B5EF4-FFF2-40B4-BE49-F238E27FC236}">
                  <a16:creationId xmlns:a16="http://schemas.microsoft.com/office/drawing/2014/main" id="{80A89A61-A303-49B7-9F14-B3EEBC51F9DD}"/>
                </a:ext>
              </a:extLst>
            </p:cNvPr>
            <p:cNvSpPr txBox="1">
              <a:spLocks noChangeArrowheads="1"/>
            </p:cNvSpPr>
            <p:nvPr/>
          </p:nvSpPr>
          <p:spPr bwMode="auto">
            <a:xfrm>
              <a:off x="5935663" y="2257425"/>
              <a:ext cx="761342" cy="297950"/>
            </a:xfrm>
            <a:prstGeom prst="rect">
              <a:avLst/>
            </a:prstGeom>
            <a:noFill/>
            <a:ln w="9525" algn="ctr">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ヒラギノ角ゴ Pro W3" pitchFamily="-44" charset="-128"/>
                  <a:cs typeface="+mn-cs"/>
                </a:rPr>
                <a:t>n=774</a:t>
              </a:r>
            </a:p>
          </p:txBody>
        </p:sp>
        <p:sp>
          <p:nvSpPr>
            <p:cNvPr id="13" name="Rectangle 13">
              <a:extLst>
                <a:ext uri="{FF2B5EF4-FFF2-40B4-BE49-F238E27FC236}">
                  <a16:creationId xmlns:a16="http://schemas.microsoft.com/office/drawing/2014/main" id="{AE5F2766-8B9B-4FFE-8330-02FF98D40559}"/>
                </a:ext>
              </a:extLst>
            </p:cNvPr>
            <p:cNvSpPr>
              <a:spLocks noChangeArrowheads="1"/>
            </p:cNvSpPr>
            <p:nvPr/>
          </p:nvSpPr>
          <p:spPr bwMode="auto">
            <a:xfrm>
              <a:off x="2845324" y="2071667"/>
              <a:ext cx="1155572" cy="3071691"/>
            </a:xfrm>
            <a:prstGeom prst="rect">
              <a:avLst/>
            </a:prstGeom>
            <a:solidFill>
              <a:schemeClr val="accent1">
                <a:lumMod val="75000"/>
              </a:schemeClr>
            </a:solidFill>
            <a:ln w="11176">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4">
              <a:extLst>
                <a:ext uri="{FF2B5EF4-FFF2-40B4-BE49-F238E27FC236}">
                  <a16:creationId xmlns:a16="http://schemas.microsoft.com/office/drawing/2014/main" id="{F310D0AF-B7A2-4E57-A396-B39EA3A265BF}"/>
                </a:ext>
              </a:extLst>
            </p:cNvPr>
            <p:cNvSpPr>
              <a:spLocks noChangeArrowheads="1"/>
            </p:cNvSpPr>
            <p:nvPr/>
          </p:nvSpPr>
          <p:spPr bwMode="auto">
            <a:xfrm>
              <a:off x="5712031" y="2500275"/>
              <a:ext cx="1146048" cy="2647846"/>
            </a:xfrm>
            <a:prstGeom prst="rect">
              <a:avLst/>
            </a:prstGeom>
            <a:solidFill>
              <a:schemeClr val="accent1">
                <a:lumMod val="75000"/>
              </a:schemeClr>
            </a:solidFill>
            <a:ln w="11176">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15">
              <a:extLst>
                <a:ext uri="{FF2B5EF4-FFF2-40B4-BE49-F238E27FC236}">
                  <a16:creationId xmlns:a16="http://schemas.microsoft.com/office/drawing/2014/main" id="{C9DDCE94-C572-413C-A9B5-9E5C7C121DED}"/>
                </a:ext>
              </a:extLst>
            </p:cNvPr>
            <p:cNvSpPr>
              <a:spLocks noChangeShapeType="1"/>
            </p:cNvSpPr>
            <p:nvPr/>
          </p:nvSpPr>
          <p:spPr bwMode="auto">
            <a:xfrm>
              <a:off x="1885950" y="1666875"/>
              <a:ext cx="1588" cy="3517900"/>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16">
              <a:extLst>
                <a:ext uri="{FF2B5EF4-FFF2-40B4-BE49-F238E27FC236}">
                  <a16:creationId xmlns:a16="http://schemas.microsoft.com/office/drawing/2014/main" id="{0C87F642-A739-4114-8E63-3B53704A950A}"/>
                </a:ext>
              </a:extLst>
            </p:cNvPr>
            <p:cNvSpPr>
              <a:spLocks noChangeShapeType="1"/>
            </p:cNvSpPr>
            <p:nvPr/>
          </p:nvSpPr>
          <p:spPr bwMode="auto">
            <a:xfrm>
              <a:off x="1798638" y="2952750"/>
              <a:ext cx="87312" cy="1588"/>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17">
              <a:extLst>
                <a:ext uri="{FF2B5EF4-FFF2-40B4-BE49-F238E27FC236}">
                  <a16:creationId xmlns:a16="http://schemas.microsoft.com/office/drawing/2014/main" id="{CDE538FB-3DA1-451F-84B1-FA9AB9F4A7CC}"/>
                </a:ext>
              </a:extLst>
            </p:cNvPr>
            <p:cNvSpPr>
              <a:spLocks noChangeShapeType="1"/>
            </p:cNvSpPr>
            <p:nvPr/>
          </p:nvSpPr>
          <p:spPr bwMode="auto">
            <a:xfrm>
              <a:off x="1798638" y="2633663"/>
              <a:ext cx="87312" cy="0"/>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18">
              <a:extLst>
                <a:ext uri="{FF2B5EF4-FFF2-40B4-BE49-F238E27FC236}">
                  <a16:creationId xmlns:a16="http://schemas.microsoft.com/office/drawing/2014/main" id="{FB3577DE-0CBF-486D-A19E-BB240330DC14}"/>
                </a:ext>
              </a:extLst>
            </p:cNvPr>
            <p:cNvSpPr>
              <a:spLocks noChangeShapeType="1"/>
            </p:cNvSpPr>
            <p:nvPr/>
          </p:nvSpPr>
          <p:spPr bwMode="auto">
            <a:xfrm>
              <a:off x="1798638" y="2306638"/>
              <a:ext cx="87312" cy="1587"/>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Line 19">
              <a:extLst>
                <a:ext uri="{FF2B5EF4-FFF2-40B4-BE49-F238E27FC236}">
                  <a16:creationId xmlns:a16="http://schemas.microsoft.com/office/drawing/2014/main" id="{EE89AD3A-CFC0-49EA-A0AC-7E9B7DF80C82}"/>
                </a:ext>
              </a:extLst>
            </p:cNvPr>
            <p:cNvSpPr>
              <a:spLocks noChangeShapeType="1"/>
            </p:cNvSpPr>
            <p:nvPr/>
          </p:nvSpPr>
          <p:spPr bwMode="auto">
            <a:xfrm>
              <a:off x="1798638" y="1985963"/>
              <a:ext cx="87312" cy="1587"/>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Line 20">
              <a:extLst>
                <a:ext uri="{FF2B5EF4-FFF2-40B4-BE49-F238E27FC236}">
                  <a16:creationId xmlns:a16="http://schemas.microsoft.com/office/drawing/2014/main" id="{18A52D90-F46A-4562-B9EC-B9B544B02430}"/>
                </a:ext>
              </a:extLst>
            </p:cNvPr>
            <p:cNvSpPr>
              <a:spLocks noChangeShapeType="1"/>
            </p:cNvSpPr>
            <p:nvPr/>
          </p:nvSpPr>
          <p:spPr bwMode="auto">
            <a:xfrm>
              <a:off x="1798638" y="1666875"/>
              <a:ext cx="87312" cy="1588"/>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1">
              <a:extLst>
                <a:ext uri="{FF2B5EF4-FFF2-40B4-BE49-F238E27FC236}">
                  <a16:creationId xmlns:a16="http://schemas.microsoft.com/office/drawing/2014/main" id="{A020C0D9-677C-4625-8B94-8197EF67194E}"/>
                </a:ext>
              </a:extLst>
            </p:cNvPr>
            <p:cNvSpPr>
              <a:spLocks noChangeArrowheads="1"/>
            </p:cNvSpPr>
            <p:nvPr/>
          </p:nvSpPr>
          <p:spPr bwMode="auto">
            <a:xfrm>
              <a:off x="6019994" y="2706688"/>
              <a:ext cx="626704"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pitchFamily="34" charset="0"/>
                  <a:ea typeface="+mn-ea"/>
                  <a:cs typeface="+mn-cs"/>
                </a:rPr>
                <a:t>8.3%</a:t>
              </a:r>
              <a:endParaRPr kumimoji="0" lang="en-US" sz="1600" b="0" i="0" u="none" strike="noStrike" kern="1200" cap="none" spc="0" normalizeH="0" baseline="0" noProof="0">
                <a:ln>
                  <a:noFill/>
                </a:ln>
                <a:solidFill>
                  <a:prstClr val="white"/>
                </a:solidFill>
                <a:effectLst/>
                <a:uLnTx/>
                <a:uFillTx/>
                <a:latin typeface="Verdana" pitchFamily="34" charset="0"/>
                <a:ea typeface="+mn-ea"/>
                <a:cs typeface="+mn-cs"/>
              </a:endParaRPr>
            </a:p>
          </p:txBody>
        </p:sp>
        <p:sp>
          <p:nvSpPr>
            <p:cNvPr id="22" name="Rectangle 22">
              <a:extLst>
                <a:ext uri="{FF2B5EF4-FFF2-40B4-BE49-F238E27FC236}">
                  <a16:creationId xmlns:a16="http://schemas.microsoft.com/office/drawing/2014/main" id="{05DC37F2-F93A-4D5D-A701-3A58461136A3}"/>
                </a:ext>
              </a:extLst>
            </p:cNvPr>
            <p:cNvSpPr>
              <a:spLocks noChangeArrowheads="1"/>
            </p:cNvSpPr>
            <p:nvPr/>
          </p:nvSpPr>
          <p:spPr bwMode="auto">
            <a:xfrm>
              <a:off x="3111680" y="2398707"/>
              <a:ext cx="626705"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pitchFamily="34" charset="0"/>
                  <a:ea typeface="+mn-ea"/>
                  <a:cs typeface="+mn-cs"/>
                </a:rPr>
                <a:t>9.8%</a:t>
              </a:r>
              <a:endParaRPr kumimoji="0" lang="en-US" sz="1600" b="0" i="0" u="none" strike="noStrike" kern="1200" cap="none" spc="0" normalizeH="0" baseline="0" noProof="0">
                <a:ln>
                  <a:noFill/>
                </a:ln>
                <a:solidFill>
                  <a:prstClr val="white"/>
                </a:solidFill>
                <a:effectLst/>
                <a:uLnTx/>
                <a:uFillTx/>
                <a:latin typeface="Verdana" pitchFamily="34" charset="0"/>
                <a:ea typeface="+mn-ea"/>
                <a:cs typeface="+mn-cs"/>
              </a:endParaRPr>
            </a:p>
          </p:txBody>
        </p:sp>
        <p:sp>
          <p:nvSpPr>
            <p:cNvPr id="23" name="Rectangle 23">
              <a:extLst>
                <a:ext uri="{FF2B5EF4-FFF2-40B4-BE49-F238E27FC236}">
                  <a16:creationId xmlns:a16="http://schemas.microsoft.com/office/drawing/2014/main" id="{E534E586-BB9D-4C0C-90D0-B06501F0967B}"/>
                </a:ext>
              </a:extLst>
            </p:cNvPr>
            <p:cNvSpPr>
              <a:spLocks noChangeArrowheads="1"/>
            </p:cNvSpPr>
            <p:nvPr/>
          </p:nvSpPr>
          <p:spPr bwMode="auto">
            <a:xfrm>
              <a:off x="1566165" y="3138488"/>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6</a:t>
              </a:r>
            </a:p>
          </p:txBody>
        </p:sp>
        <p:sp>
          <p:nvSpPr>
            <p:cNvPr id="24" name="Rectangle 24">
              <a:extLst>
                <a:ext uri="{FF2B5EF4-FFF2-40B4-BE49-F238E27FC236}">
                  <a16:creationId xmlns:a16="http://schemas.microsoft.com/office/drawing/2014/main" id="{EE2BBE9A-32B9-4200-A14D-06B51209D735}"/>
                </a:ext>
              </a:extLst>
            </p:cNvPr>
            <p:cNvSpPr>
              <a:spLocks noChangeArrowheads="1"/>
            </p:cNvSpPr>
            <p:nvPr/>
          </p:nvSpPr>
          <p:spPr bwMode="auto">
            <a:xfrm>
              <a:off x="1566165" y="2816226"/>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7</a:t>
              </a:r>
            </a:p>
          </p:txBody>
        </p:sp>
        <p:sp>
          <p:nvSpPr>
            <p:cNvPr id="25" name="Rectangle 25">
              <a:extLst>
                <a:ext uri="{FF2B5EF4-FFF2-40B4-BE49-F238E27FC236}">
                  <a16:creationId xmlns:a16="http://schemas.microsoft.com/office/drawing/2014/main" id="{6D900AB7-D743-411F-89E8-B94196EDA9B5}"/>
                </a:ext>
              </a:extLst>
            </p:cNvPr>
            <p:cNvSpPr>
              <a:spLocks noChangeArrowheads="1"/>
            </p:cNvSpPr>
            <p:nvPr/>
          </p:nvSpPr>
          <p:spPr bwMode="auto">
            <a:xfrm>
              <a:off x="1566165" y="2495551"/>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8</a:t>
              </a:r>
            </a:p>
          </p:txBody>
        </p:sp>
        <p:sp>
          <p:nvSpPr>
            <p:cNvPr id="26" name="Rectangle 26">
              <a:extLst>
                <a:ext uri="{FF2B5EF4-FFF2-40B4-BE49-F238E27FC236}">
                  <a16:creationId xmlns:a16="http://schemas.microsoft.com/office/drawing/2014/main" id="{8C41A5C8-6273-490A-9545-316865C4AD9F}"/>
                </a:ext>
              </a:extLst>
            </p:cNvPr>
            <p:cNvSpPr>
              <a:spLocks noChangeArrowheads="1"/>
            </p:cNvSpPr>
            <p:nvPr/>
          </p:nvSpPr>
          <p:spPr bwMode="auto">
            <a:xfrm>
              <a:off x="1566165" y="2170113"/>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9</a:t>
              </a:r>
            </a:p>
          </p:txBody>
        </p:sp>
        <p:sp>
          <p:nvSpPr>
            <p:cNvPr id="27" name="Rectangle 27">
              <a:extLst>
                <a:ext uri="{FF2B5EF4-FFF2-40B4-BE49-F238E27FC236}">
                  <a16:creationId xmlns:a16="http://schemas.microsoft.com/office/drawing/2014/main" id="{AD30F955-8D8B-4B01-A604-2CCF038B6ADC}"/>
                </a:ext>
              </a:extLst>
            </p:cNvPr>
            <p:cNvSpPr>
              <a:spLocks noChangeArrowheads="1"/>
            </p:cNvSpPr>
            <p:nvPr/>
          </p:nvSpPr>
          <p:spPr bwMode="auto">
            <a:xfrm>
              <a:off x="1432118" y="1863725"/>
              <a:ext cx="291715"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10</a:t>
              </a:r>
            </a:p>
          </p:txBody>
        </p:sp>
        <p:sp>
          <p:nvSpPr>
            <p:cNvPr id="28" name="Rectangle 28">
              <a:extLst>
                <a:ext uri="{FF2B5EF4-FFF2-40B4-BE49-F238E27FC236}">
                  <a16:creationId xmlns:a16="http://schemas.microsoft.com/office/drawing/2014/main" id="{B0DDC01C-84FB-48ED-89F9-8805461E7B1B}"/>
                </a:ext>
              </a:extLst>
            </p:cNvPr>
            <p:cNvSpPr>
              <a:spLocks noChangeArrowheads="1"/>
            </p:cNvSpPr>
            <p:nvPr/>
          </p:nvSpPr>
          <p:spPr bwMode="auto">
            <a:xfrm>
              <a:off x="1432118" y="1543050"/>
              <a:ext cx="291715"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11</a:t>
              </a:r>
            </a:p>
          </p:txBody>
        </p:sp>
        <p:sp>
          <p:nvSpPr>
            <p:cNvPr id="29" name="Rectangle 29">
              <a:extLst>
                <a:ext uri="{FF2B5EF4-FFF2-40B4-BE49-F238E27FC236}">
                  <a16:creationId xmlns:a16="http://schemas.microsoft.com/office/drawing/2014/main" id="{97C4FF7D-BCBA-4CC5-9857-6BF4C2917474}"/>
                </a:ext>
              </a:extLst>
            </p:cNvPr>
            <p:cNvSpPr>
              <a:spLocks noChangeArrowheads="1"/>
            </p:cNvSpPr>
            <p:nvPr/>
          </p:nvSpPr>
          <p:spPr bwMode="auto">
            <a:xfrm rot="16200000">
              <a:off x="519655" y="3049521"/>
              <a:ext cx="1462592" cy="246194"/>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HbA</a:t>
              </a:r>
              <a:r>
                <a:rPr kumimoji="0" lang="en-US" sz="1600" b="1" i="0" u="none" strike="noStrike" kern="1200" cap="none" spc="0" normalizeH="0" baseline="-25000" noProof="0">
                  <a:ln>
                    <a:noFill/>
                  </a:ln>
                  <a:solidFill>
                    <a:prstClr val="black"/>
                  </a:solidFill>
                  <a:effectLst/>
                  <a:uLnTx/>
                  <a:uFillTx/>
                  <a:latin typeface="Verdana" pitchFamily="34" charset="0"/>
                  <a:ea typeface="+mn-ea"/>
                  <a:cs typeface="+mn-cs"/>
                </a:rPr>
                <a:t>1c</a:t>
              </a:r>
              <a:r>
                <a:rPr kumimoji="0" lang="en-US" sz="1600" b="1" i="0" u="none" strike="noStrike" kern="1200" cap="none" spc="0" normalizeH="0" baseline="0" noProof="0">
                  <a:ln>
                    <a:noFill/>
                  </a:ln>
                  <a:solidFill>
                    <a:prstClr val="black"/>
                  </a:solidFill>
                  <a:effectLst/>
                  <a:uLnTx/>
                  <a:uFillTx/>
                  <a:latin typeface="Verdana" pitchFamily="34" charset="0"/>
                  <a:ea typeface="+mn-ea"/>
                  <a:cs typeface="+mn-cs"/>
                </a:rPr>
                <a:t> (%)</a:t>
              </a:r>
            </a:p>
          </p:txBody>
        </p:sp>
        <p:sp>
          <p:nvSpPr>
            <p:cNvPr id="30" name="Line 30">
              <a:extLst>
                <a:ext uri="{FF2B5EF4-FFF2-40B4-BE49-F238E27FC236}">
                  <a16:creationId xmlns:a16="http://schemas.microsoft.com/office/drawing/2014/main" id="{EAA14C21-DF6D-4AD2-A9E6-9F9339127A6F}"/>
                </a:ext>
              </a:extLst>
            </p:cNvPr>
            <p:cNvSpPr>
              <a:spLocks noChangeShapeType="1"/>
            </p:cNvSpPr>
            <p:nvPr/>
          </p:nvSpPr>
          <p:spPr bwMode="auto">
            <a:xfrm>
              <a:off x="1798638" y="4549775"/>
              <a:ext cx="87312" cy="1588"/>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Line 31">
              <a:extLst>
                <a:ext uri="{FF2B5EF4-FFF2-40B4-BE49-F238E27FC236}">
                  <a16:creationId xmlns:a16="http://schemas.microsoft.com/office/drawing/2014/main" id="{04073D7A-7759-40F7-99A8-821997C1C72C}"/>
                </a:ext>
              </a:extLst>
            </p:cNvPr>
            <p:cNvSpPr>
              <a:spLocks noChangeShapeType="1"/>
            </p:cNvSpPr>
            <p:nvPr/>
          </p:nvSpPr>
          <p:spPr bwMode="auto">
            <a:xfrm>
              <a:off x="1798638" y="4229100"/>
              <a:ext cx="87312" cy="1588"/>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Line 32">
              <a:extLst>
                <a:ext uri="{FF2B5EF4-FFF2-40B4-BE49-F238E27FC236}">
                  <a16:creationId xmlns:a16="http://schemas.microsoft.com/office/drawing/2014/main" id="{7C1A6A2E-22AF-48BD-97D8-940D4980C889}"/>
                </a:ext>
              </a:extLst>
            </p:cNvPr>
            <p:cNvSpPr>
              <a:spLocks noChangeShapeType="1"/>
            </p:cNvSpPr>
            <p:nvPr/>
          </p:nvSpPr>
          <p:spPr bwMode="auto">
            <a:xfrm>
              <a:off x="1798638" y="3903663"/>
              <a:ext cx="87312" cy="1587"/>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Line 33">
              <a:extLst>
                <a:ext uri="{FF2B5EF4-FFF2-40B4-BE49-F238E27FC236}">
                  <a16:creationId xmlns:a16="http://schemas.microsoft.com/office/drawing/2014/main" id="{094F3073-A2C0-4C9B-A3FE-AF48595A512F}"/>
                </a:ext>
              </a:extLst>
            </p:cNvPr>
            <p:cNvSpPr>
              <a:spLocks noChangeShapeType="1"/>
            </p:cNvSpPr>
            <p:nvPr/>
          </p:nvSpPr>
          <p:spPr bwMode="auto">
            <a:xfrm>
              <a:off x="1798638" y="3582988"/>
              <a:ext cx="87312" cy="1587"/>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Line 34">
              <a:extLst>
                <a:ext uri="{FF2B5EF4-FFF2-40B4-BE49-F238E27FC236}">
                  <a16:creationId xmlns:a16="http://schemas.microsoft.com/office/drawing/2014/main" id="{A72E2B05-1B45-4D3F-AD42-D6A71463967B}"/>
                </a:ext>
              </a:extLst>
            </p:cNvPr>
            <p:cNvSpPr>
              <a:spLocks noChangeShapeType="1"/>
            </p:cNvSpPr>
            <p:nvPr/>
          </p:nvSpPr>
          <p:spPr bwMode="auto">
            <a:xfrm>
              <a:off x="1798638" y="3262313"/>
              <a:ext cx="87312" cy="1587"/>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5">
              <a:extLst>
                <a:ext uri="{FF2B5EF4-FFF2-40B4-BE49-F238E27FC236}">
                  <a16:creationId xmlns:a16="http://schemas.microsoft.com/office/drawing/2014/main" id="{50CA80E8-6BD3-444F-8693-FE3FF605CB1A}"/>
                </a:ext>
              </a:extLst>
            </p:cNvPr>
            <p:cNvSpPr>
              <a:spLocks noChangeArrowheads="1"/>
            </p:cNvSpPr>
            <p:nvPr/>
          </p:nvSpPr>
          <p:spPr bwMode="auto">
            <a:xfrm>
              <a:off x="1566165" y="3462339"/>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Verdana" pitchFamily="34" charset="0"/>
                  <a:ea typeface="+mn-ea"/>
                  <a:cs typeface="+mn-cs"/>
                </a:rPr>
                <a:t>5</a:t>
              </a:r>
              <a:endParaRPr kumimoji="0" lang="en-US" sz="1600" b="1"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36" name="Rectangle 36">
              <a:extLst>
                <a:ext uri="{FF2B5EF4-FFF2-40B4-BE49-F238E27FC236}">
                  <a16:creationId xmlns:a16="http://schemas.microsoft.com/office/drawing/2014/main" id="{C6D8CBB0-E55B-4CFA-BF7E-8C79AB33EFA5}"/>
                </a:ext>
              </a:extLst>
            </p:cNvPr>
            <p:cNvSpPr>
              <a:spLocks noChangeArrowheads="1"/>
            </p:cNvSpPr>
            <p:nvPr/>
          </p:nvSpPr>
          <p:spPr bwMode="auto">
            <a:xfrm>
              <a:off x="1566165" y="3795713"/>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Verdana" pitchFamily="34" charset="0"/>
                  <a:ea typeface="+mn-ea"/>
                  <a:cs typeface="+mn-cs"/>
                </a:rPr>
                <a:t>4</a:t>
              </a:r>
              <a:endParaRPr kumimoji="0" lang="en-US" sz="1600" b="1"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37" name="Rectangle 37">
              <a:extLst>
                <a:ext uri="{FF2B5EF4-FFF2-40B4-BE49-F238E27FC236}">
                  <a16:creationId xmlns:a16="http://schemas.microsoft.com/office/drawing/2014/main" id="{ABDA4F53-B1AE-48B5-BB5F-178D2C0964FB}"/>
                </a:ext>
              </a:extLst>
            </p:cNvPr>
            <p:cNvSpPr>
              <a:spLocks noChangeArrowheads="1"/>
            </p:cNvSpPr>
            <p:nvPr/>
          </p:nvSpPr>
          <p:spPr bwMode="auto">
            <a:xfrm>
              <a:off x="1566165" y="4121150"/>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Verdana" pitchFamily="34" charset="0"/>
                  <a:ea typeface="+mn-ea"/>
                  <a:cs typeface="+mn-cs"/>
                </a:rPr>
                <a:t>3</a:t>
              </a:r>
              <a:endParaRPr kumimoji="0" lang="en-US" sz="1600" b="1"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38" name="Rectangle 38">
              <a:extLst>
                <a:ext uri="{FF2B5EF4-FFF2-40B4-BE49-F238E27FC236}">
                  <a16:creationId xmlns:a16="http://schemas.microsoft.com/office/drawing/2014/main" id="{18D7F45E-5092-42D8-B50B-C7AF4DA0BD69}"/>
                </a:ext>
              </a:extLst>
            </p:cNvPr>
            <p:cNvSpPr>
              <a:spLocks noChangeArrowheads="1"/>
            </p:cNvSpPr>
            <p:nvPr/>
          </p:nvSpPr>
          <p:spPr bwMode="auto">
            <a:xfrm>
              <a:off x="1566165" y="4437064"/>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Verdana" pitchFamily="34" charset="0"/>
                  <a:ea typeface="+mn-ea"/>
                  <a:cs typeface="+mn-cs"/>
                </a:rPr>
                <a:t>2</a:t>
              </a:r>
              <a:endParaRPr kumimoji="0" lang="en-US" sz="1600" b="1"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39" name="Rectangle 39">
              <a:extLst>
                <a:ext uri="{FF2B5EF4-FFF2-40B4-BE49-F238E27FC236}">
                  <a16:creationId xmlns:a16="http://schemas.microsoft.com/office/drawing/2014/main" id="{F8670F37-8361-4D68-B0EF-B1E8BDDF4044}"/>
                </a:ext>
              </a:extLst>
            </p:cNvPr>
            <p:cNvSpPr>
              <a:spLocks noChangeArrowheads="1"/>
            </p:cNvSpPr>
            <p:nvPr/>
          </p:nvSpPr>
          <p:spPr bwMode="auto">
            <a:xfrm>
              <a:off x="1566165" y="4743450"/>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Verdana" pitchFamily="34" charset="0"/>
                  <a:ea typeface="+mn-ea"/>
                  <a:cs typeface="+mn-cs"/>
                </a:rPr>
                <a:t>1</a:t>
              </a:r>
              <a:endParaRPr kumimoji="0" lang="en-US" sz="1600" b="1"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40" name="Line 40">
              <a:extLst>
                <a:ext uri="{FF2B5EF4-FFF2-40B4-BE49-F238E27FC236}">
                  <a16:creationId xmlns:a16="http://schemas.microsoft.com/office/drawing/2014/main" id="{F2B9D483-2C00-4A07-857A-B12B93E7F983}"/>
                </a:ext>
              </a:extLst>
            </p:cNvPr>
            <p:cNvSpPr>
              <a:spLocks noChangeShapeType="1"/>
            </p:cNvSpPr>
            <p:nvPr/>
          </p:nvSpPr>
          <p:spPr bwMode="auto">
            <a:xfrm>
              <a:off x="1806575" y="4883150"/>
              <a:ext cx="88900" cy="1588"/>
            </a:xfrm>
            <a:prstGeom prst="line">
              <a:avLst/>
            </a:prstGeom>
            <a:noFill/>
            <a:ln w="190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41">
              <a:extLst>
                <a:ext uri="{FF2B5EF4-FFF2-40B4-BE49-F238E27FC236}">
                  <a16:creationId xmlns:a16="http://schemas.microsoft.com/office/drawing/2014/main" id="{006704CE-F7A5-4757-A543-22D58F5A1300}"/>
                </a:ext>
              </a:extLst>
            </p:cNvPr>
            <p:cNvSpPr>
              <a:spLocks noChangeArrowheads="1"/>
            </p:cNvSpPr>
            <p:nvPr/>
          </p:nvSpPr>
          <p:spPr bwMode="auto">
            <a:xfrm>
              <a:off x="1566165" y="5022850"/>
              <a:ext cx="145858" cy="297950"/>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Verdana" pitchFamily="34" charset="0"/>
                  <a:ea typeface="+mn-ea"/>
                  <a:cs typeface="+mn-cs"/>
                </a:rPr>
                <a:t>0</a:t>
              </a:r>
              <a:endParaRPr kumimoji="0" lang="en-US" sz="1600" b="1" i="0" u="none" strike="noStrike" kern="1200" cap="none" spc="0" normalizeH="0" baseline="0" noProof="0">
                <a:ln>
                  <a:noFill/>
                </a:ln>
                <a:solidFill>
                  <a:prstClr val="black"/>
                </a:solidFill>
                <a:effectLst/>
                <a:uLnTx/>
                <a:uFillTx/>
                <a:latin typeface="Verdana" pitchFamily="34" charset="0"/>
                <a:ea typeface="+mn-ea"/>
                <a:cs typeface="+mn-cs"/>
              </a:endParaRPr>
            </a:p>
          </p:txBody>
        </p:sp>
      </p:grpSp>
      <p:sp>
        <p:nvSpPr>
          <p:cNvPr id="45" name="Rectangle 42">
            <a:extLst>
              <a:ext uri="{FF2B5EF4-FFF2-40B4-BE49-F238E27FC236}">
                <a16:creationId xmlns:a16="http://schemas.microsoft.com/office/drawing/2014/main" id="{C0BD522B-1F2B-4D7F-923E-908F01565B02}"/>
              </a:ext>
            </a:extLst>
          </p:cNvPr>
          <p:cNvSpPr>
            <a:spLocks noChangeArrowheads="1"/>
          </p:cNvSpPr>
          <p:nvPr/>
        </p:nvSpPr>
        <p:spPr bwMode="auto">
          <a:xfrm>
            <a:off x="1478251" y="6130920"/>
            <a:ext cx="6001920" cy="186918"/>
          </a:xfrm>
          <a:prstGeom prst="rect">
            <a:avLst/>
          </a:prstGeom>
          <a:noFill/>
          <a:ln w="9525" algn="ctr">
            <a:noFill/>
            <a:miter lim="800000"/>
            <a:headEnd/>
            <a:tailEnd/>
          </a:ln>
        </p:spPr>
        <p:txBody>
          <a:bodyPr lIns="0" tIns="0" rIns="0" bIns="0"/>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Verdana" pitchFamily="34" charset="0"/>
                <a:ea typeface="+mn-ea"/>
                <a:cs typeface="+mn-cs"/>
              </a:rPr>
              <a:t>Smith </a:t>
            </a:r>
            <a:r>
              <a:rPr kumimoji="0" lang="en-GB" sz="1200" b="0" i="1" u="none" strike="noStrike" kern="1200" cap="none" spc="0" normalizeH="0" baseline="0" noProof="0">
                <a:ln>
                  <a:noFill/>
                </a:ln>
                <a:solidFill>
                  <a:prstClr val="black"/>
                </a:solidFill>
                <a:effectLst/>
                <a:uLnTx/>
                <a:uFillTx/>
                <a:latin typeface="Verdana" pitchFamily="34" charset="0"/>
                <a:ea typeface="+mn-ea"/>
                <a:cs typeface="+mn-cs"/>
              </a:rPr>
              <a:t>et al.</a:t>
            </a:r>
            <a:r>
              <a:rPr kumimoji="0" lang="en-GB" sz="1200" b="0" i="0" u="none" strike="noStrike" kern="1200" cap="none" spc="0" normalizeH="0" baseline="0" noProof="0">
                <a:ln>
                  <a:noFill/>
                </a:ln>
                <a:solidFill>
                  <a:prstClr val="black"/>
                </a:solidFill>
                <a:effectLst/>
                <a:uLnTx/>
                <a:uFillTx/>
                <a:latin typeface="Verdana" pitchFamily="34" charset="0"/>
                <a:ea typeface="+mn-ea"/>
                <a:cs typeface="+mn-cs"/>
              </a:rPr>
              <a:t> </a:t>
            </a:r>
            <a:r>
              <a:rPr kumimoji="0" lang="en-GB" sz="1200" b="0" i="1" u="none" strike="noStrike" kern="1200" cap="none" spc="0" normalizeH="0" baseline="0" noProof="0">
                <a:ln>
                  <a:noFill/>
                </a:ln>
                <a:solidFill>
                  <a:prstClr val="black"/>
                </a:solidFill>
                <a:effectLst/>
                <a:uLnTx/>
                <a:uFillTx/>
                <a:latin typeface="Verdana" pitchFamily="34" charset="0"/>
                <a:ea typeface="+mn-ea"/>
                <a:cs typeface="+mn-cs"/>
              </a:rPr>
              <a:t>Diabetic Medicine</a:t>
            </a:r>
            <a:r>
              <a:rPr kumimoji="0" lang="en-GB" sz="1200" b="0" i="0" u="none" strike="noStrike" kern="1200" cap="none" spc="0" normalizeH="0" baseline="0" noProof="0">
                <a:ln>
                  <a:noFill/>
                </a:ln>
                <a:solidFill>
                  <a:prstClr val="black"/>
                </a:solidFill>
                <a:effectLst/>
                <a:uLnTx/>
                <a:uFillTx/>
                <a:latin typeface="Verdana" pitchFamily="34" charset="0"/>
                <a:ea typeface="+mn-ea"/>
                <a:cs typeface="+mn-cs"/>
              </a:rPr>
              <a:t> 2006;23(Suppl 2):85.</a:t>
            </a:r>
          </a:p>
        </p:txBody>
      </p:sp>
      <p:sp>
        <p:nvSpPr>
          <p:cNvPr id="2" name="TextBox 1">
            <a:extLst>
              <a:ext uri="{FF2B5EF4-FFF2-40B4-BE49-F238E27FC236}">
                <a16:creationId xmlns:a16="http://schemas.microsoft.com/office/drawing/2014/main" id="{8512E036-53FD-40DC-A231-C45310BA3B7B}"/>
              </a:ext>
            </a:extLst>
          </p:cNvPr>
          <p:cNvSpPr txBox="1"/>
          <p:nvPr/>
        </p:nvSpPr>
        <p:spPr>
          <a:xfrm>
            <a:off x="7429500" y="3268374"/>
            <a:ext cx="4541921" cy="204671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prstClr val="black"/>
                </a:solidFill>
                <a:latin typeface="Calibri" panose="020F0502020204030204"/>
              </a:rPr>
              <a:t>Evidence suggests that even following the introduction of insulin , HbA1c target is still not achieved . This may be due to caution in intensification</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DIN-LINK data was used to identify patients with type 2 diabetes issued with their first prescription of insulin between March 2002 and April 2005 in the UK. 2040 patients were identified, of which 1790 patients had an HbA1c reading before the prescription was issued and 774 patients had a second reading of HbA1c six months later.</a:t>
            </a:r>
          </a:p>
        </p:txBody>
      </p:sp>
    </p:spTree>
    <p:extLst>
      <p:ext uri="{BB962C8B-B14F-4D97-AF65-F5344CB8AC3E}">
        <p14:creationId xmlns:p14="http://schemas.microsoft.com/office/powerpoint/2010/main" val="1616556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05F2EA3D-A0CF-CDAF-30CC-C69CA7B870B1}"/>
              </a:ext>
            </a:extLst>
          </p:cNvPr>
          <p:cNvSpPr/>
          <p:nvPr/>
        </p:nvSpPr>
        <p:spPr>
          <a:xfrm>
            <a:off x="8294077" y="649480"/>
            <a:ext cx="3681046" cy="5773615"/>
          </a:xfrm>
          <a:prstGeom prst="wedgeRoundRectCallout">
            <a:avLst>
              <a:gd name="adj1" fmla="val -76602"/>
              <a:gd name="adj2" fmla="val -1786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F627EE41-89B5-1AD7-9E79-A7BBAFFDA41E}"/>
              </a:ext>
            </a:extLst>
          </p:cNvPr>
          <p:cNvGraphicFramePr/>
          <p:nvPr/>
        </p:nvGraphicFramePr>
        <p:xfrm>
          <a:off x="8628184" y="861646"/>
          <a:ext cx="3097094" cy="5246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31439726-AE14-9C33-C56F-496EA40063B9}"/>
              </a:ext>
            </a:extLst>
          </p:cNvPr>
          <p:cNvSpPr/>
          <p:nvPr/>
        </p:nvSpPr>
        <p:spPr>
          <a:xfrm>
            <a:off x="8621010" y="2837695"/>
            <a:ext cx="3199502" cy="324729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336F2A0-2FB2-4BDB-4CE7-DAB2A850FC85}"/>
              </a:ext>
            </a:extLst>
          </p:cNvPr>
          <p:cNvPicPr>
            <a:picLocks noChangeAspect="1"/>
          </p:cNvPicPr>
          <p:nvPr/>
        </p:nvPicPr>
        <p:blipFill>
          <a:blip r:embed="rId12"/>
          <a:stretch>
            <a:fillRect/>
          </a:stretch>
        </p:blipFill>
        <p:spPr>
          <a:xfrm>
            <a:off x="9491237" y="3038486"/>
            <a:ext cx="1969478" cy="1198701"/>
          </a:xfrm>
          <a:prstGeom prst="rect">
            <a:avLst/>
          </a:prstGeom>
        </p:spPr>
      </p:pic>
      <p:pic>
        <p:nvPicPr>
          <p:cNvPr id="11" name="Picture 10">
            <a:extLst>
              <a:ext uri="{FF2B5EF4-FFF2-40B4-BE49-F238E27FC236}">
                <a16:creationId xmlns:a16="http://schemas.microsoft.com/office/drawing/2014/main" id="{5356B87E-0241-08E9-095D-78A40334B5B4}"/>
              </a:ext>
            </a:extLst>
          </p:cNvPr>
          <p:cNvPicPr>
            <a:picLocks noChangeAspect="1"/>
          </p:cNvPicPr>
          <p:nvPr/>
        </p:nvPicPr>
        <p:blipFill>
          <a:blip r:embed="rId13"/>
          <a:stretch>
            <a:fillRect/>
          </a:stretch>
        </p:blipFill>
        <p:spPr>
          <a:xfrm>
            <a:off x="10066937" y="4408774"/>
            <a:ext cx="1260232" cy="1287370"/>
          </a:xfrm>
          <a:prstGeom prst="rect">
            <a:avLst/>
          </a:prstGeom>
        </p:spPr>
      </p:pic>
      <p:pic>
        <p:nvPicPr>
          <p:cNvPr id="22" name="Graphic 21" descr="Shield Tick with solid fill">
            <a:extLst>
              <a:ext uri="{FF2B5EF4-FFF2-40B4-BE49-F238E27FC236}">
                <a16:creationId xmlns:a16="http://schemas.microsoft.com/office/drawing/2014/main" id="{4EA681BC-446A-2D6C-D743-9222AA9C3E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21269" y="3140449"/>
            <a:ext cx="914400" cy="914400"/>
          </a:xfrm>
          <a:prstGeom prst="rect">
            <a:avLst/>
          </a:prstGeom>
        </p:spPr>
      </p:pic>
      <p:pic>
        <p:nvPicPr>
          <p:cNvPr id="24" name="Graphic 23" descr="Shield Cross with solid fill">
            <a:extLst>
              <a:ext uri="{FF2B5EF4-FFF2-40B4-BE49-F238E27FC236}">
                <a16:creationId xmlns:a16="http://schemas.microsoft.com/office/drawing/2014/main" id="{F9BB8857-1F98-6C30-65D0-3D24FC91E05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75630" y="4689500"/>
            <a:ext cx="914400" cy="914400"/>
          </a:xfrm>
          <a:prstGeom prst="rect">
            <a:avLst/>
          </a:prstGeom>
        </p:spPr>
      </p:pic>
      <p:pic>
        <p:nvPicPr>
          <p:cNvPr id="15" name="Graphic 14" descr="Checkmark with solid fill">
            <a:extLst>
              <a:ext uri="{FF2B5EF4-FFF2-40B4-BE49-F238E27FC236}">
                <a16:creationId xmlns:a16="http://schemas.microsoft.com/office/drawing/2014/main" id="{1BE44540-A584-8C90-4925-14CC5BE9367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30459" y="3429000"/>
            <a:ext cx="319403" cy="319403"/>
          </a:xfrm>
          <a:prstGeom prst="rect">
            <a:avLst/>
          </a:prstGeom>
        </p:spPr>
      </p:pic>
      <p:pic>
        <p:nvPicPr>
          <p:cNvPr id="19" name="Graphic 18" descr="Close with solid fill">
            <a:extLst>
              <a:ext uri="{FF2B5EF4-FFF2-40B4-BE49-F238E27FC236}">
                <a16:creationId xmlns:a16="http://schemas.microsoft.com/office/drawing/2014/main" id="{06931BB2-4406-C061-892C-15EDCD0788C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838128" y="4951998"/>
            <a:ext cx="389404" cy="389404"/>
          </a:xfrm>
          <a:prstGeom prst="rect">
            <a:avLst/>
          </a:prstGeom>
        </p:spPr>
      </p:pic>
    </p:spTree>
    <p:extLst>
      <p:ext uri="{BB962C8B-B14F-4D97-AF65-F5344CB8AC3E}">
        <p14:creationId xmlns:p14="http://schemas.microsoft.com/office/powerpoint/2010/main" val="1711146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05F2EA3D-A0CF-CDAF-30CC-C69CA7B870B1}"/>
              </a:ext>
            </a:extLst>
          </p:cNvPr>
          <p:cNvSpPr/>
          <p:nvPr/>
        </p:nvSpPr>
        <p:spPr>
          <a:xfrm>
            <a:off x="8294077" y="649480"/>
            <a:ext cx="3681046" cy="5773615"/>
          </a:xfrm>
          <a:prstGeom prst="wedgeRoundRectCallout">
            <a:avLst>
              <a:gd name="adj1" fmla="val -76602"/>
              <a:gd name="adj2" fmla="val -1786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F627EE41-89B5-1AD7-9E79-A7BBAFFDA41E}"/>
              </a:ext>
            </a:extLst>
          </p:cNvPr>
          <p:cNvGraphicFramePr/>
          <p:nvPr/>
        </p:nvGraphicFramePr>
        <p:xfrm>
          <a:off x="8628184" y="861646"/>
          <a:ext cx="3097094" cy="5246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58679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05F2EA3D-A0CF-CDAF-30CC-C69CA7B870B1}"/>
              </a:ext>
            </a:extLst>
          </p:cNvPr>
          <p:cNvSpPr/>
          <p:nvPr/>
        </p:nvSpPr>
        <p:spPr>
          <a:xfrm>
            <a:off x="7927527" y="3005390"/>
            <a:ext cx="4018288" cy="1900718"/>
          </a:xfrm>
          <a:prstGeom prst="wedgeRoundRectCallout">
            <a:avLst>
              <a:gd name="adj1" fmla="val -59614"/>
              <a:gd name="adj2" fmla="val -21915"/>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A013E26F-E164-50BB-14A4-E68437B39B26}"/>
              </a:ext>
            </a:extLst>
          </p:cNvPr>
          <p:cNvGraphicFramePr/>
          <p:nvPr/>
        </p:nvGraphicFramePr>
        <p:xfrm>
          <a:off x="8523868" y="3089030"/>
          <a:ext cx="2865102" cy="17057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53148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peech Bubble: Rectangle with Corners Rounded 3">
            <a:extLst>
              <a:ext uri="{FF2B5EF4-FFF2-40B4-BE49-F238E27FC236}">
                <a16:creationId xmlns:a16="http://schemas.microsoft.com/office/drawing/2014/main" id="{94F8EBD5-6F5C-E83C-69E5-24B556B654DD}"/>
              </a:ext>
            </a:extLst>
          </p:cNvPr>
          <p:cNvSpPr/>
          <p:nvPr/>
        </p:nvSpPr>
        <p:spPr>
          <a:xfrm>
            <a:off x="8222101" y="3617730"/>
            <a:ext cx="3670961" cy="1886951"/>
          </a:xfrm>
          <a:prstGeom prst="wedgeRoundRectCallout">
            <a:avLst>
              <a:gd name="adj1" fmla="val -67475"/>
              <a:gd name="adj2" fmla="val -19441"/>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F383FE62-FE09-C2DF-0FBC-7629148EDE87}"/>
              </a:ext>
            </a:extLst>
          </p:cNvPr>
          <p:cNvGraphicFramePr/>
          <p:nvPr/>
        </p:nvGraphicFramePr>
        <p:xfrm>
          <a:off x="8404034" y="3679044"/>
          <a:ext cx="3305910" cy="1764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00028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peech Bubble: Rectangle with Corners Rounded 3">
            <a:extLst>
              <a:ext uri="{FF2B5EF4-FFF2-40B4-BE49-F238E27FC236}">
                <a16:creationId xmlns:a16="http://schemas.microsoft.com/office/drawing/2014/main" id="{94F8EBD5-6F5C-E83C-69E5-24B556B654DD}"/>
              </a:ext>
            </a:extLst>
          </p:cNvPr>
          <p:cNvSpPr/>
          <p:nvPr/>
        </p:nvSpPr>
        <p:spPr>
          <a:xfrm>
            <a:off x="8263383" y="4278922"/>
            <a:ext cx="3694155" cy="1582615"/>
          </a:xfrm>
          <a:prstGeom prst="wedgeRoundRectCallout">
            <a:avLst>
              <a:gd name="adj1" fmla="val -68422"/>
              <a:gd name="adj2" fmla="val -615"/>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5E4362FB-7496-05E2-E899-109A16F4AB05}"/>
              </a:ext>
            </a:extLst>
          </p:cNvPr>
          <p:cNvGraphicFramePr/>
          <p:nvPr/>
        </p:nvGraphicFramePr>
        <p:xfrm>
          <a:off x="8619844" y="4413729"/>
          <a:ext cx="3090100" cy="131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9489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DDE82-D9C1-46DA-860D-AA2A3ADAF3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Poor control despite reasonable dose of insulin</a:t>
            </a:r>
          </a:p>
        </p:txBody>
      </p:sp>
      <p:sp>
        <p:nvSpPr>
          <p:cNvPr id="3" name="Content Placeholder 2">
            <a:extLst>
              <a:ext uri="{FF2B5EF4-FFF2-40B4-BE49-F238E27FC236}">
                <a16:creationId xmlns:a16="http://schemas.microsoft.com/office/drawing/2014/main" id="{BFC33056-50CA-4B0A-B1F1-FA20969B6F58}"/>
              </a:ext>
            </a:extLst>
          </p:cNvPr>
          <p:cNvSpPr>
            <a:spLocks noGrp="1"/>
          </p:cNvSpPr>
          <p:nvPr>
            <p:ph sz="half" idx="1"/>
          </p:nvPr>
        </p:nvSpPr>
        <p:spPr>
          <a:xfrm>
            <a:off x="4237383" y="104934"/>
            <a:ext cx="5181600" cy="4351338"/>
          </a:xfrm>
        </p:spPr>
        <p:txBody>
          <a:bodyPr>
            <a:normAutofit/>
          </a:bodyPr>
          <a:lstStyle/>
          <a:p>
            <a:pPr marL="0" indent="0">
              <a:buNone/>
            </a:pPr>
            <a:r>
              <a:rPr lang="en-GB" dirty="0"/>
              <a:t>Consider</a:t>
            </a:r>
          </a:p>
          <a:p>
            <a:pPr lvl="1"/>
            <a:endParaRPr lang="en-GB" dirty="0"/>
          </a:p>
        </p:txBody>
      </p:sp>
      <p:graphicFrame>
        <p:nvGraphicFramePr>
          <p:cNvPr id="5" name="Diagram 4">
            <a:extLst>
              <a:ext uri="{FF2B5EF4-FFF2-40B4-BE49-F238E27FC236}">
                <a16:creationId xmlns:a16="http://schemas.microsoft.com/office/drawing/2014/main" id="{33951FC1-AA8D-0542-7BF4-97FC8B2B2449}"/>
              </a:ext>
            </a:extLst>
          </p:cNvPr>
          <p:cNvGraphicFramePr/>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peech Bubble: Rectangle with Corners Rounded 3">
            <a:extLst>
              <a:ext uri="{FF2B5EF4-FFF2-40B4-BE49-F238E27FC236}">
                <a16:creationId xmlns:a16="http://schemas.microsoft.com/office/drawing/2014/main" id="{94F8EBD5-6F5C-E83C-69E5-24B556B654DD}"/>
              </a:ext>
            </a:extLst>
          </p:cNvPr>
          <p:cNvSpPr/>
          <p:nvPr/>
        </p:nvSpPr>
        <p:spPr>
          <a:xfrm>
            <a:off x="8298553" y="3915508"/>
            <a:ext cx="3629678" cy="2749061"/>
          </a:xfrm>
          <a:prstGeom prst="wedgeRoundRectCallout">
            <a:avLst>
              <a:gd name="adj1" fmla="val -70309"/>
              <a:gd name="adj2" fmla="val 7921"/>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6E632B7A-19BF-9928-32E4-D4F886298DA3}"/>
              </a:ext>
            </a:extLst>
          </p:cNvPr>
          <p:cNvGraphicFramePr/>
          <p:nvPr/>
        </p:nvGraphicFramePr>
        <p:xfrm>
          <a:off x="8475785" y="4120662"/>
          <a:ext cx="3229707" cy="2385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95835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899" name="Rectangle 2"/>
          <p:cNvSpPr>
            <a:spLocks noGrp="1" noChangeArrowheads="1"/>
          </p:cNvSpPr>
          <p:nvPr>
            <p:ph type="title" idx="4294967295"/>
          </p:nvPr>
        </p:nvSpPr>
        <p:spPr>
          <a:xfrm>
            <a:off x="578888" y="845422"/>
            <a:ext cx="2880828" cy="3071906"/>
          </a:xfrm>
        </p:spPr>
        <p:txBody>
          <a:bodyPr vert="horz" lIns="91440" tIns="45720" rIns="91440" bIns="45720" rtlCol="0" anchor="t">
            <a:normAutofit fontScale="90000"/>
          </a:bodyPr>
          <a:lstStyle/>
          <a:p>
            <a:r>
              <a:rPr lang="en-GB" sz="4000" b="1" dirty="0">
                <a:solidFill>
                  <a:schemeClr val="bg1"/>
                </a:solidFill>
              </a:rPr>
              <a:t>When starting Insulin therapy in Adults with type 2 diabetes use a  structured education programme</a:t>
            </a:r>
            <a:endParaRPr lang="en-US" sz="4000" b="1" kern="1200" dirty="0">
              <a:solidFill>
                <a:schemeClr val="bg1"/>
              </a:solidFill>
              <a:latin typeface="+mj-lt"/>
              <a:ea typeface="+mj-ea"/>
              <a:cs typeface="+mj-cs"/>
            </a:endParaRPr>
          </a:p>
        </p:txBody>
      </p:sp>
      <p:graphicFrame>
        <p:nvGraphicFramePr>
          <p:cNvPr id="80901" name="Rectangle 3">
            <a:extLst>
              <a:ext uri="{FF2B5EF4-FFF2-40B4-BE49-F238E27FC236}">
                <a16:creationId xmlns:a16="http://schemas.microsoft.com/office/drawing/2014/main" id="{95F8E21C-66D0-4112-A33A-21CFDE46C326}"/>
              </a:ext>
            </a:extLst>
          </p:cNvPr>
          <p:cNvGraphicFramePr/>
          <p:nvPr/>
        </p:nvGraphicFramePr>
        <p:xfrm>
          <a:off x="4265526" y="23853"/>
          <a:ext cx="7706476"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DB47E7E-9733-4B35-B9B7-78FE7CE5E6E7}"/>
              </a:ext>
            </a:extLst>
          </p:cNvPr>
          <p:cNvSpPr txBox="1"/>
          <p:nvPr/>
        </p:nvSpPr>
        <p:spPr>
          <a:xfrm>
            <a:off x="4495808" y="-1"/>
            <a:ext cx="59135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programme should include:-</a:t>
            </a:r>
          </a:p>
        </p:txBody>
      </p:sp>
      <p:sp>
        <p:nvSpPr>
          <p:cNvPr id="11" name="TextBox 10">
            <a:extLst>
              <a:ext uri="{FF2B5EF4-FFF2-40B4-BE49-F238E27FC236}">
                <a16:creationId xmlns:a16="http://schemas.microsoft.com/office/drawing/2014/main" id="{F7DBA5FB-BDBF-4B5E-BEC3-AC3C5F1F7C80}"/>
              </a:ext>
            </a:extLst>
          </p:cNvPr>
          <p:cNvSpPr txBox="1"/>
          <p:nvPr/>
        </p:nvSpPr>
        <p:spPr>
          <a:xfrm>
            <a:off x="3956085" y="6614210"/>
            <a:ext cx="8423668" cy="261610"/>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Baseline assessment tool for Type 2 diabetes: management (NICE clinical guideline NG28)</a:t>
            </a:r>
          </a:p>
        </p:txBody>
      </p:sp>
      <p:sp>
        <p:nvSpPr>
          <p:cNvPr id="3" name="TextBox 2">
            <a:extLst>
              <a:ext uri="{FF2B5EF4-FFF2-40B4-BE49-F238E27FC236}">
                <a16:creationId xmlns:a16="http://schemas.microsoft.com/office/drawing/2014/main" id="{888799D4-5D7A-4DBF-9FA6-34F571867837}"/>
              </a:ext>
            </a:extLst>
          </p:cNvPr>
          <p:cNvSpPr txBox="1"/>
          <p:nvPr/>
        </p:nvSpPr>
        <p:spPr>
          <a:xfrm>
            <a:off x="4262720" y="273157"/>
            <a:ext cx="7777078" cy="2308324"/>
          </a:xfrm>
          <a:prstGeom prst="rect">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Insulin use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C5871F8-297F-4D9D-8CD3-CF29352CDFFD}"/>
              </a:ext>
            </a:extLst>
          </p:cNvPr>
          <p:cNvSpPr txBox="1"/>
          <p:nvPr/>
        </p:nvSpPr>
        <p:spPr>
          <a:xfrm>
            <a:off x="4262721" y="3917328"/>
            <a:ext cx="7777078" cy="2308324"/>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247F14A-DB7C-4B70-9BEE-3DA7C73B2A37}"/>
              </a:ext>
            </a:extLst>
          </p:cNvPr>
          <p:cNvSpPr txBox="1"/>
          <p:nvPr/>
        </p:nvSpPr>
        <p:spPr>
          <a:xfrm>
            <a:off x="4263388" y="2583925"/>
            <a:ext cx="7777078" cy="1323439"/>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3403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899" name="Rectangle 2"/>
          <p:cNvSpPr>
            <a:spLocks noGrp="1" noChangeArrowheads="1"/>
          </p:cNvSpPr>
          <p:nvPr>
            <p:ph type="title" idx="4294967295"/>
          </p:nvPr>
        </p:nvSpPr>
        <p:spPr>
          <a:xfrm>
            <a:off x="578888" y="845422"/>
            <a:ext cx="2880828" cy="3071906"/>
          </a:xfrm>
        </p:spPr>
        <p:txBody>
          <a:bodyPr vert="horz" lIns="91440" tIns="45720" rIns="91440" bIns="45720" rtlCol="0" anchor="t">
            <a:normAutofit fontScale="90000"/>
          </a:bodyPr>
          <a:lstStyle/>
          <a:p>
            <a:r>
              <a:rPr lang="en-GB" sz="4000" b="1" dirty="0">
                <a:solidFill>
                  <a:schemeClr val="bg1"/>
                </a:solidFill>
              </a:rPr>
              <a:t>When starting Insulin therapy in Adults with type 2 diabetes use a  structured education programme</a:t>
            </a:r>
            <a:endParaRPr lang="en-US" sz="4000" b="1" kern="1200" dirty="0">
              <a:solidFill>
                <a:schemeClr val="bg1"/>
              </a:solidFill>
              <a:latin typeface="+mj-lt"/>
              <a:ea typeface="+mj-ea"/>
              <a:cs typeface="+mj-cs"/>
            </a:endParaRPr>
          </a:p>
        </p:txBody>
      </p:sp>
      <p:graphicFrame>
        <p:nvGraphicFramePr>
          <p:cNvPr id="80901" name="Rectangle 3">
            <a:extLst>
              <a:ext uri="{FF2B5EF4-FFF2-40B4-BE49-F238E27FC236}">
                <a16:creationId xmlns:a16="http://schemas.microsoft.com/office/drawing/2014/main" id="{95F8E21C-66D0-4112-A33A-21CFDE46C326}"/>
              </a:ext>
            </a:extLst>
          </p:cNvPr>
          <p:cNvGraphicFramePr/>
          <p:nvPr/>
        </p:nvGraphicFramePr>
        <p:xfrm>
          <a:off x="4265526" y="23853"/>
          <a:ext cx="7706476"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DB47E7E-9733-4B35-B9B7-78FE7CE5E6E7}"/>
              </a:ext>
            </a:extLst>
          </p:cNvPr>
          <p:cNvSpPr txBox="1"/>
          <p:nvPr/>
        </p:nvSpPr>
        <p:spPr>
          <a:xfrm>
            <a:off x="4495808" y="-1"/>
            <a:ext cx="59135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programme should include:-</a:t>
            </a:r>
          </a:p>
        </p:txBody>
      </p:sp>
      <p:sp>
        <p:nvSpPr>
          <p:cNvPr id="11" name="TextBox 10">
            <a:extLst>
              <a:ext uri="{FF2B5EF4-FFF2-40B4-BE49-F238E27FC236}">
                <a16:creationId xmlns:a16="http://schemas.microsoft.com/office/drawing/2014/main" id="{F7DBA5FB-BDBF-4B5E-BEC3-AC3C5F1F7C80}"/>
              </a:ext>
            </a:extLst>
          </p:cNvPr>
          <p:cNvSpPr txBox="1"/>
          <p:nvPr/>
        </p:nvSpPr>
        <p:spPr>
          <a:xfrm>
            <a:off x="3956085" y="6614210"/>
            <a:ext cx="8423668" cy="261610"/>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Baseline assessment tool for Type 2 diabetes: management (NICE clinical guideline NG28)</a:t>
            </a:r>
          </a:p>
        </p:txBody>
      </p:sp>
      <p:sp>
        <p:nvSpPr>
          <p:cNvPr id="12" name="TextBox 11">
            <a:extLst>
              <a:ext uri="{FF2B5EF4-FFF2-40B4-BE49-F238E27FC236}">
                <a16:creationId xmlns:a16="http://schemas.microsoft.com/office/drawing/2014/main" id="{0A947EEC-F208-44A9-8A4E-4915135B5130}"/>
              </a:ext>
            </a:extLst>
          </p:cNvPr>
          <p:cNvSpPr txBox="1"/>
          <p:nvPr/>
        </p:nvSpPr>
        <p:spPr>
          <a:xfrm>
            <a:off x="4263388" y="2583925"/>
            <a:ext cx="7777078" cy="1323439"/>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119925A-88F3-414C-A01A-045E08FD9264}"/>
              </a:ext>
            </a:extLst>
          </p:cNvPr>
          <p:cNvSpPr txBox="1"/>
          <p:nvPr/>
        </p:nvSpPr>
        <p:spPr>
          <a:xfrm>
            <a:off x="4262721" y="3917328"/>
            <a:ext cx="7777078" cy="2308324"/>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5501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899" name="Rectangle 2"/>
          <p:cNvSpPr>
            <a:spLocks noGrp="1" noChangeArrowheads="1"/>
          </p:cNvSpPr>
          <p:nvPr>
            <p:ph type="title" idx="4294967295"/>
          </p:nvPr>
        </p:nvSpPr>
        <p:spPr>
          <a:xfrm>
            <a:off x="578888" y="845422"/>
            <a:ext cx="2880828" cy="3071906"/>
          </a:xfrm>
        </p:spPr>
        <p:txBody>
          <a:bodyPr vert="horz" lIns="91440" tIns="45720" rIns="91440" bIns="45720" rtlCol="0" anchor="t">
            <a:normAutofit fontScale="90000"/>
          </a:bodyPr>
          <a:lstStyle/>
          <a:p>
            <a:r>
              <a:rPr lang="en-GB" sz="4000" b="1" dirty="0">
                <a:solidFill>
                  <a:schemeClr val="bg1"/>
                </a:solidFill>
              </a:rPr>
              <a:t>When starting Insulin therapy in Adults with type 2 diabetes use a  structured education programme</a:t>
            </a:r>
            <a:endParaRPr lang="en-US" sz="4000" b="1" kern="1200" dirty="0">
              <a:solidFill>
                <a:schemeClr val="bg1"/>
              </a:solidFill>
              <a:latin typeface="+mj-lt"/>
              <a:ea typeface="+mj-ea"/>
              <a:cs typeface="+mj-cs"/>
            </a:endParaRPr>
          </a:p>
        </p:txBody>
      </p:sp>
      <p:graphicFrame>
        <p:nvGraphicFramePr>
          <p:cNvPr id="80901" name="Rectangle 3">
            <a:extLst>
              <a:ext uri="{FF2B5EF4-FFF2-40B4-BE49-F238E27FC236}">
                <a16:creationId xmlns:a16="http://schemas.microsoft.com/office/drawing/2014/main" id="{95F8E21C-66D0-4112-A33A-21CFDE46C326}"/>
              </a:ext>
            </a:extLst>
          </p:cNvPr>
          <p:cNvGraphicFramePr/>
          <p:nvPr/>
        </p:nvGraphicFramePr>
        <p:xfrm>
          <a:off x="4265526" y="23853"/>
          <a:ext cx="7706476"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DB47E7E-9733-4B35-B9B7-78FE7CE5E6E7}"/>
              </a:ext>
            </a:extLst>
          </p:cNvPr>
          <p:cNvSpPr txBox="1"/>
          <p:nvPr/>
        </p:nvSpPr>
        <p:spPr>
          <a:xfrm>
            <a:off x="4495808" y="-1"/>
            <a:ext cx="59135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programme should include:-</a:t>
            </a:r>
          </a:p>
        </p:txBody>
      </p:sp>
      <p:sp>
        <p:nvSpPr>
          <p:cNvPr id="11" name="TextBox 10">
            <a:extLst>
              <a:ext uri="{FF2B5EF4-FFF2-40B4-BE49-F238E27FC236}">
                <a16:creationId xmlns:a16="http://schemas.microsoft.com/office/drawing/2014/main" id="{F7DBA5FB-BDBF-4B5E-BEC3-AC3C5F1F7C80}"/>
              </a:ext>
            </a:extLst>
          </p:cNvPr>
          <p:cNvSpPr txBox="1"/>
          <p:nvPr/>
        </p:nvSpPr>
        <p:spPr>
          <a:xfrm>
            <a:off x="3956085" y="6614210"/>
            <a:ext cx="8423668" cy="261610"/>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Baseline assessment tool for Type 2 diabetes: management (NICE clinical guideline NG28)</a:t>
            </a:r>
          </a:p>
        </p:txBody>
      </p:sp>
      <p:sp>
        <p:nvSpPr>
          <p:cNvPr id="3" name="TextBox 2">
            <a:extLst>
              <a:ext uri="{FF2B5EF4-FFF2-40B4-BE49-F238E27FC236}">
                <a16:creationId xmlns:a16="http://schemas.microsoft.com/office/drawing/2014/main" id="{165F0684-2014-D928-9350-37164F5E2648}"/>
              </a:ext>
            </a:extLst>
          </p:cNvPr>
          <p:cNvSpPr txBox="1"/>
          <p:nvPr/>
        </p:nvSpPr>
        <p:spPr>
          <a:xfrm>
            <a:off x="4262721" y="3917328"/>
            <a:ext cx="7777078" cy="2308324"/>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4041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826396" y="586855"/>
            <a:ext cx="4230100" cy="3387497"/>
          </a:xfrm>
          <a:prstGeom prst="rect">
            <a:avLst/>
          </a:prstGeom>
        </p:spPr>
        <p:txBody>
          <a:bodyPr vert="horz" lIns="91440" tIns="45720" rIns="91440" bIns="45720" rtlCol="0" anchor="b">
            <a:normAutofit/>
          </a:bodyPr>
          <a:lstStyle/>
          <a:p>
            <a:pPr marL="0" marR="0" lvl="0" indent="0" algn="r" defTabSz="914400" rtl="0" eaLnBrk="1" fontAlgn="b"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Summary</a:t>
            </a:r>
          </a:p>
        </p:txBody>
      </p:sp>
      <p:graphicFrame>
        <p:nvGraphicFramePr>
          <p:cNvPr id="2" name="Content Placeholder 1">
            <a:extLst>
              <a:ext uri="{FF2B5EF4-FFF2-40B4-BE49-F238E27FC236}">
                <a16:creationId xmlns:a16="http://schemas.microsoft.com/office/drawing/2014/main" id="{D4604C9B-EEB4-42B1-AAA0-751F454356AE}"/>
              </a:ext>
            </a:extLst>
          </p:cNvPr>
          <p:cNvGraphicFramePr>
            <a:graphicFrameLocks noGrp="1"/>
          </p:cNvGraphicFramePr>
          <p:nvPr>
            <p:ph sz="quarter" idx="1"/>
          </p:nvPr>
        </p:nvGraphicFramePr>
        <p:xfrm>
          <a:off x="6096000" y="661738"/>
          <a:ext cx="5562600" cy="5630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4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83" name="Rectangle 1"/>
          <p:cNvSpPr>
            <a:spLocks noChangeArrowheads="1"/>
          </p:cNvSpPr>
          <p:nvPr/>
        </p:nvSpPr>
        <p:spPr bwMode="auto">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33795" name="Rectangle 1"/>
          <p:cNvSpPr>
            <a:spLocks noChangeArrowheads="1"/>
          </p:cNvSpPr>
          <p:nvPr/>
        </p:nvSpPr>
        <p:spPr bwMode="auto">
          <a:xfrm>
            <a:off x="4810259" y="649480"/>
            <a:ext cx="6555347" cy="5546047"/>
          </a:xfrm>
          <a:prstGeom prst="rect">
            <a:avLst/>
          </a:prstGeom>
        </p:spPr>
        <p:txBody>
          <a:bodyPr vert="horz" lIns="91440" tIns="45720" rIns="91440" bIns="45720" rtlCol="0" anchor="ctr">
            <a:normAutofit/>
          </a:bodyPr>
          <a:lstStyle/>
          <a:p>
            <a:pPr marL="363538"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3" name="Rectangle 3">
            <a:extLst>
              <a:ext uri="{FF2B5EF4-FFF2-40B4-BE49-F238E27FC236}">
                <a16:creationId xmlns:a16="http://schemas.microsoft.com/office/drawing/2014/main" id="{4109A76A-AE5C-4FB1-8F9B-539614191258}"/>
              </a:ext>
            </a:extLst>
          </p:cNvPr>
          <p:cNvGraphicFramePr/>
          <p:nvPr/>
        </p:nvGraphicFramePr>
        <p:xfrm>
          <a:off x="5041906" y="812800"/>
          <a:ext cx="6311893"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AE0A4966-CE76-4E4B-B6FB-C582E11D3EBA}"/>
              </a:ext>
            </a:extLst>
          </p:cNvPr>
          <p:cNvSpPr txBox="1"/>
          <p:nvPr/>
        </p:nvSpPr>
        <p:spPr>
          <a:xfrm>
            <a:off x="601579" y="2003258"/>
            <a:ext cx="2454442"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Light" panose="020F0302020204030204"/>
                <a:ea typeface="+mn-ea"/>
                <a:cs typeface="+mn-cs"/>
              </a:rPr>
              <a:t>Insulin Therapy and the NHS Today</a:t>
            </a: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65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83" name="Rectangle 1"/>
          <p:cNvSpPr>
            <a:spLocks noChangeArrowheads="1"/>
          </p:cNvSpPr>
          <p:nvPr/>
        </p:nvSpPr>
        <p:spPr bwMode="auto">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33795" name="Rectangle 1"/>
          <p:cNvSpPr>
            <a:spLocks noChangeArrowheads="1"/>
          </p:cNvSpPr>
          <p:nvPr/>
        </p:nvSpPr>
        <p:spPr bwMode="auto">
          <a:xfrm>
            <a:off x="4810259" y="649480"/>
            <a:ext cx="6555347" cy="5546047"/>
          </a:xfrm>
          <a:prstGeom prst="rect">
            <a:avLst/>
          </a:prstGeom>
        </p:spPr>
        <p:txBody>
          <a:bodyPr vert="horz" lIns="91440" tIns="45720" rIns="91440" bIns="45720" rtlCol="0" anchor="ctr">
            <a:normAutofit/>
          </a:bodyPr>
          <a:lstStyle/>
          <a:p>
            <a:pPr marL="363538"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2E4BF4F-C5DB-4379-AB2A-EA2AFFA063E3}"/>
              </a:ext>
            </a:extLst>
          </p:cNvPr>
          <p:cNvSpPr txBox="1"/>
          <p:nvPr/>
        </p:nvSpPr>
        <p:spPr>
          <a:xfrm>
            <a:off x="527592" y="1535703"/>
            <a:ext cx="3079626"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Calibri" panose="020F0502020204030204"/>
                <a:ea typeface="+mn-ea"/>
                <a:cs typeface="+mn-cs"/>
              </a:rPr>
              <a:t>Insulin Replacement Therapy - the challenge for healthcare professionals</a:t>
            </a:r>
          </a:p>
        </p:txBody>
      </p:sp>
      <p:graphicFrame>
        <p:nvGraphicFramePr>
          <p:cNvPr id="4" name="Diagram 3">
            <a:extLst>
              <a:ext uri="{FF2B5EF4-FFF2-40B4-BE49-F238E27FC236}">
                <a16:creationId xmlns:a16="http://schemas.microsoft.com/office/drawing/2014/main" id="{0A26DE74-6E63-45FF-BC73-2C3AC8913D79}"/>
              </a:ext>
            </a:extLst>
          </p:cNvPr>
          <p:cNvGraphicFramePr/>
          <p:nvPr/>
        </p:nvGraphicFramePr>
        <p:xfrm>
          <a:off x="4936404" y="791392"/>
          <a:ext cx="5229057" cy="502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164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83" name="Rectangle 1"/>
          <p:cNvSpPr>
            <a:spLocks noChangeArrowheads="1"/>
          </p:cNvSpPr>
          <p:nvPr/>
        </p:nvSpPr>
        <p:spPr bwMode="auto">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33795" name="Rectangle 1"/>
          <p:cNvSpPr>
            <a:spLocks noChangeArrowheads="1"/>
          </p:cNvSpPr>
          <p:nvPr/>
        </p:nvSpPr>
        <p:spPr bwMode="auto">
          <a:xfrm>
            <a:off x="4810259" y="649480"/>
            <a:ext cx="6555347" cy="5546047"/>
          </a:xfrm>
          <a:prstGeom prst="rect">
            <a:avLst/>
          </a:prstGeom>
        </p:spPr>
        <p:txBody>
          <a:bodyPr vert="horz" lIns="91440" tIns="45720" rIns="91440" bIns="45720" rtlCol="0" anchor="ctr">
            <a:normAutofit/>
          </a:bodyPr>
          <a:lstStyle/>
          <a:p>
            <a:pPr marL="363538"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3" name="Rectangle 3">
            <a:extLst>
              <a:ext uri="{FF2B5EF4-FFF2-40B4-BE49-F238E27FC236}">
                <a16:creationId xmlns:a16="http://schemas.microsoft.com/office/drawing/2014/main" id="{4109A76A-AE5C-4FB1-8F9B-539614191258}"/>
              </a:ext>
            </a:extLst>
          </p:cNvPr>
          <p:cNvGraphicFramePr/>
          <p:nvPr/>
        </p:nvGraphicFramePr>
        <p:xfrm>
          <a:off x="5041906" y="812800"/>
          <a:ext cx="6311893" cy="53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AE0A4966-CE76-4E4B-B6FB-C582E11D3EBA}"/>
              </a:ext>
            </a:extLst>
          </p:cNvPr>
          <p:cNvSpPr txBox="1"/>
          <p:nvPr/>
        </p:nvSpPr>
        <p:spPr>
          <a:xfrm>
            <a:off x="601578" y="2003258"/>
            <a:ext cx="306650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Light" panose="020F0302020204030204"/>
                <a:ea typeface="+mn-ea"/>
                <a:cs typeface="+mn-cs"/>
              </a:rPr>
              <a:t>Insulin Replacement Therapy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Light" panose="020F0302020204030204"/>
                <a:ea typeface="+mn-ea"/>
                <a:cs typeface="+mn-cs"/>
              </a:rPr>
              <a:t>– key questions</a:t>
            </a: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59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7FD1A-0648-4281-A5A9-B28C3C5EE1F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NICE Guidelines</a:t>
            </a:r>
          </a:p>
        </p:txBody>
      </p:sp>
      <p:sp>
        <p:nvSpPr>
          <p:cNvPr id="5" name="Content Placeholder 4">
            <a:extLst>
              <a:ext uri="{FF2B5EF4-FFF2-40B4-BE49-F238E27FC236}">
                <a16:creationId xmlns:a16="http://schemas.microsoft.com/office/drawing/2014/main" id="{6D3F0259-C2EF-475B-B1B3-B49342D8B3B2}"/>
              </a:ext>
            </a:extLst>
          </p:cNvPr>
          <p:cNvSpPr>
            <a:spLocks noGrp="1"/>
          </p:cNvSpPr>
          <p:nvPr>
            <p:ph idx="1"/>
          </p:nvPr>
        </p:nvSpPr>
        <p:spPr>
          <a:xfrm>
            <a:off x="4367695" y="818733"/>
            <a:ext cx="7754274" cy="4586306"/>
          </a:xfrm>
        </p:spPr>
        <p:txBody>
          <a:bodyPr anchor="ctr">
            <a:normAutofit/>
          </a:bodyPr>
          <a:lstStyle/>
          <a:p>
            <a:r>
              <a:rPr lang="en-GB" sz="2000"/>
              <a:t>Guidelines have been published that suggest when insulin should be considered in Type 2 diabetes ( Ng28 , 2022)</a:t>
            </a:r>
          </a:p>
          <a:p>
            <a:endParaRPr lang="en-GB" sz="2000"/>
          </a:p>
          <a:p>
            <a:r>
              <a:rPr lang="en-GB" sz="2000"/>
              <a:t>Consider insulin if a person is acutely unwell and with osmotic symptoms</a:t>
            </a:r>
          </a:p>
          <a:p>
            <a:endParaRPr lang="en-GB" sz="2000"/>
          </a:p>
          <a:p>
            <a:endParaRPr lang="en-GB" sz="2000"/>
          </a:p>
          <a:p>
            <a:endParaRPr lang="en-GB" sz="2000"/>
          </a:p>
          <a:p>
            <a:pPr marL="0" indent="0">
              <a:buNone/>
            </a:pPr>
            <a:endParaRPr lang="en-GB" sz="2000"/>
          </a:p>
          <a:p>
            <a:r>
              <a:rPr lang="en-GB" sz="2000"/>
              <a:t>Consider insulin during intensification if oral therapies are not effective</a:t>
            </a:r>
          </a:p>
          <a:p>
            <a:endParaRPr lang="en-GB" sz="2000"/>
          </a:p>
          <a:p>
            <a:endParaRPr lang="en-GB" sz="2000"/>
          </a:p>
          <a:p>
            <a:endParaRPr lang="en-GB" sz="2000"/>
          </a:p>
        </p:txBody>
      </p:sp>
      <p:pic>
        <p:nvPicPr>
          <p:cNvPr id="13" name="Content Placeholder 4">
            <a:extLst>
              <a:ext uri="{FF2B5EF4-FFF2-40B4-BE49-F238E27FC236}">
                <a16:creationId xmlns:a16="http://schemas.microsoft.com/office/drawing/2014/main" id="{B1A4FE02-AE9A-4CD2-92BA-E38225ECD6FA}"/>
              </a:ext>
            </a:extLst>
          </p:cNvPr>
          <p:cNvPicPr>
            <a:picLocks noChangeAspect="1"/>
          </p:cNvPicPr>
          <p:nvPr/>
        </p:nvPicPr>
        <p:blipFill>
          <a:blip r:embed="rId3"/>
          <a:stretch>
            <a:fillRect/>
          </a:stretch>
        </p:blipFill>
        <p:spPr>
          <a:xfrm>
            <a:off x="4400553" y="2635334"/>
            <a:ext cx="7324725" cy="847725"/>
          </a:xfrm>
          <a:prstGeom prst="rect">
            <a:avLst/>
          </a:prstGeom>
        </p:spPr>
      </p:pic>
      <p:pic>
        <p:nvPicPr>
          <p:cNvPr id="15" name="Content Placeholder 4">
            <a:extLst>
              <a:ext uri="{FF2B5EF4-FFF2-40B4-BE49-F238E27FC236}">
                <a16:creationId xmlns:a16="http://schemas.microsoft.com/office/drawing/2014/main" id="{6DE5E995-51BD-4A7F-8C86-802F029FAC65}"/>
              </a:ext>
            </a:extLst>
          </p:cNvPr>
          <p:cNvPicPr>
            <a:picLocks noChangeAspect="1"/>
          </p:cNvPicPr>
          <p:nvPr/>
        </p:nvPicPr>
        <p:blipFill rotWithShape="1">
          <a:blip r:embed="rId4"/>
          <a:srcRect t="68252" r="67984"/>
          <a:stretch/>
        </p:blipFill>
        <p:spPr>
          <a:xfrm>
            <a:off x="5994400" y="4708909"/>
            <a:ext cx="3491343" cy="1964767"/>
          </a:xfrm>
          <a:prstGeom prst="rect">
            <a:avLst/>
          </a:prstGeom>
        </p:spPr>
      </p:pic>
    </p:spTree>
    <p:extLst>
      <p:ext uri="{BB962C8B-B14F-4D97-AF65-F5344CB8AC3E}">
        <p14:creationId xmlns:p14="http://schemas.microsoft.com/office/powerpoint/2010/main" val="1532986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4005</Words>
  <Application>Microsoft Office PowerPoint</Application>
  <PresentationFormat>Widescreen</PresentationFormat>
  <Paragraphs>667</Paragraphs>
  <Slides>59</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Arial</vt:lpstr>
      <vt:lpstr>Calibri</vt:lpstr>
      <vt:lpstr>Calibri Light</vt:lpstr>
      <vt:lpstr>Helvetica</vt:lpstr>
      <vt:lpstr>Lato</vt:lpstr>
      <vt:lpstr>Roboto</vt:lpstr>
      <vt:lpstr>Times New Roman</vt:lpstr>
      <vt:lpstr>Verdana</vt:lpstr>
      <vt:lpstr>Office Theme</vt:lpstr>
      <vt:lpstr>Office Theme</vt:lpstr>
      <vt:lpstr>Insulin In Primary Care Welsh PCDS  Master Class – Presenter Sian Bodman Senior Nurse Diabetes </vt:lpstr>
      <vt:lpstr>Learning outcomes </vt:lpstr>
      <vt:lpstr>PowerPoint Presentation</vt:lpstr>
      <vt:lpstr>The role of Insulin</vt:lpstr>
      <vt:lpstr>In the UK, HbA1c is often close to 10% prior to insulin initiation</vt:lpstr>
      <vt:lpstr>PowerPoint Presentation</vt:lpstr>
      <vt:lpstr>PowerPoint Presentation</vt:lpstr>
      <vt:lpstr>PowerPoint Presentation</vt:lpstr>
      <vt:lpstr>NICE Guidelines</vt:lpstr>
      <vt:lpstr>Insulin Replacement Therapy  - the decisions</vt:lpstr>
      <vt:lpstr>The onset and duration of Insulin</vt:lpstr>
      <vt:lpstr>The insulin start</vt:lpstr>
      <vt:lpstr>Titration Regimens - the starting dose  There are two alternative suggestions that can be considered:-</vt:lpstr>
      <vt:lpstr>Titration Regimens - increasing the insulin dose</vt:lpstr>
      <vt:lpstr>Rate of insulin titration</vt:lpstr>
      <vt:lpstr>Titration Regimens - when increasing the insulin dose doesn’t appear to be working</vt:lpstr>
      <vt:lpstr>Options / Alternative regimens</vt:lpstr>
      <vt:lpstr>Practicalities  Storage of insulin</vt:lpstr>
      <vt:lpstr>Insulin Storage</vt:lpstr>
      <vt:lpstr>Preparation of insulin</vt:lpstr>
      <vt:lpstr>Insulin Suspension  Rock &amp; Roll </vt:lpstr>
      <vt:lpstr>Correct use of the device </vt:lpstr>
      <vt:lpstr>PowerPoint Presentation</vt:lpstr>
      <vt:lpstr>Keep injection sites healthy:- </vt:lpstr>
      <vt:lpstr>Needle Length</vt:lpstr>
      <vt:lpstr>Lipo-hypertrophy</vt:lpstr>
      <vt:lpstr>Needle Safety</vt:lpstr>
      <vt:lpstr>Insulin passports</vt:lpstr>
      <vt:lpstr>Good understanding and safety is important</vt:lpstr>
      <vt:lpstr>When to monitor ?</vt:lpstr>
      <vt:lpstr>Glucose monitoring</vt:lpstr>
      <vt:lpstr>New indication for prescribing Sensors</vt:lpstr>
      <vt:lpstr>Hypoglycaemia</vt:lpstr>
      <vt:lpstr>Some patients may be more at risk of Hypoglycaemia than others.   Criteria for assessing Hypo-glycaemic risk:- </vt:lpstr>
      <vt:lpstr>The Management of Hypoglycaemia ( a Blood Glucose &lt;4mmol/l )</vt:lpstr>
      <vt:lpstr>Hyperglycaemia</vt:lpstr>
      <vt:lpstr>Sick Day Rules</vt:lpstr>
      <vt:lpstr>S.I.C.K.</vt:lpstr>
      <vt:lpstr>Insulin management at times of illness</vt:lpstr>
      <vt:lpstr>Insulin Pump Therapy</vt:lpstr>
      <vt:lpstr>Prescribing for pump users</vt:lpstr>
      <vt:lpstr>Prescribing for Pump patients</vt:lpstr>
      <vt:lpstr>GAPP – patient-cited issues with insulin treatment</vt:lpstr>
      <vt:lpstr>Insulin Doses Are Being Missed Or Not Taken As Prescribed</vt:lpstr>
      <vt:lpstr>Frail elderly or End of Life  Reducing / stopping insulin</vt:lpstr>
      <vt:lpstr>Consider in which scenario would you consider human vs analogue basal  insulin </vt:lpstr>
      <vt:lpstr>Poor control despite reasonable dose of insulin</vt:lpstr>
      <vt:lpstr>Poor control despite reasonable dose of insulin</vt:lpstr>
      <vt:lpstr>Poor control despite reasonable dose of insulin</vt:lpstr>
      <vt:lpstr>Poor control despite reasonable dose of insulin</vt:lpstr>
      <vt:lpstr>Poor control despite reasonable dose of insulin</vt:lpstr>
      <vt:lpstr>Poor control despite reasonable dose of insulin</vt:lpstr>
      <vt:lpstr>Poor control despite reasonable dose of insulin</vt:lpstr>
      <vt:lpstr>Poor control despite reasonable dose of insulin</vt:lpstr>
      <vt:lpstr>Poor control despite reasonable dose of insulin</vt:lpstr>
      <vt:lpstr>When starting Insulin therapy in Adults with type 2 diabetes use a  structured education programme</vt:lpstr>
      <vt:lpstr>When starting Insulin therapy in Adults with type 2 diabetes use a  structured education programme</vt:lpstr>
      <vt:lpstr>When starting Insulin therapy in Adults with type 2 diabetes use a  structured education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management of insulin</dc:title>
  <dc:creator>David millar-jones</dc:creator>
  <cp:lastModifiedBy>Sian Bodman (Aneurin Bevan UHB - Diabetes)</cp:lastModifiedBy>
  <cp:revision>92</cp:revision>
  <dcterms:created xsi:type="dcterms:W3CDTF">2022-02-14T08:05:55Z</dcterms:created>
  <dcterms:modified xsi:type="dcterms:W3CDTF">2024-05-15T12:17:38Z</dcterms:modified>
</cp:coreProperties>
</file>